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6"/>
  </p:notesMasterIdLst>
  <p:sldIdLst>
    <p:sldId id="349" r:id="rId4"/>
    <p:sldId id="350" r:id="rId5"/>
    <p:sldId id="423" r:id="rId6"/>
    <p:sldId id="424" r:id="rId7"/>
    <p:sldId id="347" r:id="rId8"/>
    <p:sldId id="259" r:id="rId9"/>
    <p:sldId id="298" r:id="rId10"/>
    <p:sldId id="309" r:id="rId11"/>
    <p:sldId id="307" r:id="rId12"/>
    <p:sldId id="310" r:id="rId13"/>
    <p:sldId id="321" r:id="rId14"/>
    <p:sldId id="34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4E4E"/>
    <a:srgbClr val="E64823"/>
    <a:srgbClr val="2037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51" autoAdjust="0"/>
    <p:restoredTop sz="94660"/>
  </p:normalViewPr>
  <p:slideViewPr>
    <p:cSldViewPr snapToGrid="0" showGuides="1">
      <p:cViewPr varScale="1">
        <p:scale>
          <a:sx n="67" d="100"/>
          <a:sy n="67" d="100"/>
        </p:scale>
        <p:origin x="150" y="60"/>
      </p:cViewPr>
      <p:guideLst>
        <p:guide orient="horz" pos="242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7/1/2021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725E0BD-61A5-4FFA-865C-940D100A09A4}"/>
              </a:ext>
            </a:extLst>
          </p:cNvPr>
          <p:cNvSpPr>
            <a:spLocks noGrp="1"/>
          </p:cNvSpPr>
          <p:nvPr>
            <p:ph type="pic" idx="15" hasCustomPrompt="1"/>
          </p:nvPr>
        </p:nvSpPr>
        <p:spPr>
          <a:xfrm>
            <a:off x="0"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118FFEBA-0F02-4AE7-9B68-4CBE6F986B78}"/>
              </a:ext>
            </a:extLst>
          </p:cNvPr>
          <p:cNvSpPr>
            <a:spLocks noGrp="1"/>
          </p:cNvSpPr>
          <p:nvPr>
            <p:ph type="pic" idx="16" hasCustomPrompt="1"/>
          </p:nvPr>
        </p:nvSpPr>
        <p:spPr>
          <a:xfrm>
            <a:off x="2938732"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EBD3096E-D895-4651-A641-CDD403904CEC}"/>
              </a:ext>
            </a:extLst>
          </p:cNvPr>
          <p:cNvSpPr>
            <a:spLocks noGrp="1"/>
          </p:cNvSpPr>
          <p:nvPr>
            <p:ph type="pic" idx="17" hasCustomPrompt="1"/>
          </p:nvPr>
        </p:nvSpPr>
        <p:spPr>
          <a:xfrm>
            <a:off x="5877464"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1BAEE0-A4ED-444D-A1A7-ACD7E81AD045}"/>
              </a:ext>
            </a:extLst>
          </p:cNvPr>
          <p:cNvGrpSpPr/>
          <p:nvPr userDrawn="1"/>
        </p:nvGrpSpPr>
        <p:grpSpPr>
          <a:xfrm>
            <a:off x="580088" y="2536288"/>
            <a:ext cx="5265908" cy="2893260"/>
            <a:chOff x="-548507" y="477868"/>
            <a:chExt cx="11570449" cy="6357177"/>
          </a:xfrm>
        </p:grpSpPr>
        <p:sp>
          <p:nvSpPr>
            <p:cNvPr id="3" name="Freeform: Shape 2">
              <a:extLst>
                <a:ext uri="{FF2B5EF4-FFF2-40B4-BE49-F238E27FC236}">
                  <a16:creationId xmlns:a16="http://schemas.microsoft.com/office/drawing/2014/main" id="{79062AFE-B9CB-431B-BC38-A289DB772C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99FED08-9F34-4CEB-9CD9-D808346EC0B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F4BD188-CC50-4158-98A4-AAC9609C12D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A15DB1C-FF77-4E6F-9E3C-7F5B13BD5B95}"/>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97AD2396-1849-4318-A0B4-40A89BBF45F5}"/>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B8764B3D-37D2-41EC-900D-8AF407CA428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0A3753AC-05A2-4A25-8665-2221B1F761D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088FA50-6991-4AF6-8E7E-FD83F946723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42CC9944-EDE5-48AE-980F-7BBBF97BD087}"/>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123EFC7A-B461-4CF2-9489-0E5ACD82B61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5E4FF21-96D3-4707-98F7-6753D8EAD399}"/>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B536C619-4F62-438C-B42D-16EF24F9E307}"/>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0E489B28-E610-4693-A003-DD91CC0488A4}"/>
              </a:ext>
            </a:extLst>
          </p:cNvPr>
          <p:cNvSpPr>
            <a:spLocks noGrp="1"/>
          </p:cNvSpPr>
          <p:nvPr>
            <p:ph type="pic" sz="quarter" idx="14" hasCustomPrompt="1"/>
          </p:nvPr>
        </p:nvSpPr>
        <p:spPr>
          <a:xfrm>
            <a:off x="1287579" y="2692223"/>
            <a:ext cx="3879644" cy="235170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2F09EACF-7301-4216-9D42-E5392B36C1C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CF1678-ABE6-4DF1-92C9-331A124F5CC7}"/>
              </a:ext>
            </a:extLst>
          </p:cNvPr>
          <p:cNvSpPr/>
          <p:nvPr userDrawn="1"/>
        </p:nvSpPr>
        <p:spPr>
          <a:xfrm>
            <a:off x="1" y="0"/>
            <a:ext cx="388402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B97310DF-B6B0-4C3C-BA3E-489420A32181}"/>
              </a:ext>
            </a:extLst>
          </p:cNvPr>
          <p:cNvGrpSpPr/>
          <p:nvPr userDrawn="1"/>
        </p:nvGrpSpPr>
        <p:grpSpPr>
          <a:xfrm>
            <a:off x="4484680" y="2739753"/>
            <a:ext cx="2029599" cy="3505672"/>
            <a:chOff x="1438761" y="2033015"/>
            <a:chExt cx="1980000" cy="3420000"/>
          </a:xfrm>
        </p:grpSpPr>
        <p:sp>
          <p:nvSpPr>
            <p:cNvPr id="4" name="Rounded Rectangle 41">
              <a:extLst>
                <a:ext uri="{FF2B5EF4-FFF2-40B4-BE49-F238E27FC236}">
                  <a16:creationId xmlns:a16="http://schemas.microsoft.com/office/drawing/2014/main" id="{B61CE415-73B8-4D2A-A1AB-DABC4F7BB2AD}"/>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EDF8955B-0866-490C-9582-2B8E2224663D}"/>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E0A25EC8-F7AE-4ED5-9EB2-E3252715F40B}"/>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10A58890-DAC1-4D69-85FC-B98A820AC9E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71D5B425-6479-4E5A-8B5B-DF3F830F719D}"/>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F22F0D01-3528-4D20-92A5-9D0EBA7F8C2E}"/>
              </a:ext>
            </a:extLst>
          </p:cNvPr>
          <p:cNvGrpSpPr/>
          <p:nvPr userDrawn="1"/>
        </p:nvGrpSpPr>
        <p:grpSpPr>
          <a:xfrm>
            <a:off x="6976148" y="2739753"/>
            <a:ext cx="2029599" cy="3505672"/>
            <a:chOff x="1438761" y="2033015"/>
            <a:chExt cx="1980000" cy="3420000"/>
          </a:xfrm>
        </p:grpSpPr>
        <p:sp>
          <p:nvSpPr>
            <p:cNvPr id="10" name="Rounded Rectangle 41">
              <a:extLst>
                <a:ext uri="{FF2B5EF4-FFF2-40B4-BE49-F238E27FC236}">
                  <a16:creationId xmlns:a16="http://schemas.microsoft.com/office/drawing/2014/main" id="{21AFB044-FD6E-4AF8-96AB-745B59DDD5A4}"/>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6409FE8E-D06A-4B35-BFD3-DD184A079BB7}"/>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5CA207E7-E95E-46F5-A8A1-AD533B809BE8}"/>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D196795B-533F-443E-A9FD-AEB2894BFF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7FC5C28D-04C0-4401-B217-13CA4F8A91D1}"/>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820ACAAC-DC01-4142-B3A4-08464EFC2E95}"/>
              </a:ext>
            </a:extLst>
          </p:cNvPr>
          <p:cNvGrpSpPr/>
          <p:nvPr userDrawn="1"/>
        </p:nvGrpSpPr>
        <p:grpSpPr>
          <a:xfrm>
            <a:off x="9467615" y="2739753"/>
            <a:ext cx="2029599" cy="3505672"/>
            <a:chOff x="1438761" y="2033015"/>
            <a:chExt cx="1980000" cy="3420000"/>
          </a:xfrm>
        </p:grpSpPr>
        <p:sp>
          <p:nvSpPr>
            <p:cNvPr id="16" name="Rounded Rectangle 41">
              <a:extLst>
                <a:ext uri="{FF2B5EF4-FFF2-40B4-BE49-F238E27FC236}">
                  <a16:creationId xmlns:a16="http://schemas.microsoft.com/office/drawing/2014/main" id="{F4A599C3-B53A-47D9-B643-0693601665B7}"/>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C8297C35-1867-4E31-A4CB-1E056B27E39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981654CC-984C-4EB6-8C63-81F1A125D1F1}"/>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6F17D607-F1C4-4364-874B-335B32EAE6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44F5E29D-F731-4A5B-986D-4229461BC256}"/>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9A1695C9-85F6-4760-8539-3631CCA00268}"/>
              </a:ext>
            </a:extLst>
          </p:cNvPr>
          <p:cNvSpPr>
            <a:spLocks noGrp="1"/>
          </p:cNvSpPr>
          <p:nvPr>
            <p:ph type="pic" idx="16" hasCustomPrompt="1"/>
          </p:nvPr>
        </p:nvSpPr>
        <p:spPr>
          <a:xfrm>
            <a:off x="4583669"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0" name="Picture Placeholder 2">
            <a:extLst>
              <a:ext uri="{FF2B5EF4-FFF2-40B4-BE49-F238E27FC236}">
                <a16:creationId xmlns:a16="http://schemas.microsoft.com/office/drawing/2014/main" id="{ACBD4965-6F82-47DB-8F4B-43A1E51F48A5}"/>
              </a:ext>
            </a:extLst>
          </p:cNvPr>
          <p:cNvSpPr>
            <a:spLocks noGrp="1"/>
          </p:cNvSpPr>
          <p:nvPr>
            <p:ph type="pic" idx="17" hasCustomPrompt="1"/>
          </p:nvPr>
        </p:nvSpPr>
        <p:spPr>
          <a:xfrm>
            <a:off x="7074446"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1" name="Picture Placeholder 2">
            <a:extLst>
              <a:ext uri="{FF2B5EF4-FFF2-40B4-BE49-F238E27FC236}">
                <a16:creationId xmlns:a16="http://schemas.microsoft.com/office/drawing/2014/main" id="{60E75232-41AF-4527-9D75-F5DCBC0B6766}"/>
              </a:ext>
            </a:extLst>
          </p:cNvPr>
          <p:cNvSpPr>
            <a:spLocks noGrp="1"/>
          </p:cNvSpPr>
          <p:nvPr>
            <p:ph type="pic" idx="18" hasCustomPrompt="1"/>
          </p:nvPr>
        </p:nvSpPr>
        <p:spPr>
          <a:xfrm>
            <a:off x="9565222"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8" r:id="rId5"/>
    <p:sldLayoutId id="2147483679" r:id="rId6"/>
    <p:sldLayoutId id="2147483680" r:id="rId7"/>
    <p:sldLayoutId id="2147483682" r:id="rId8"/>
    <p:sldLayoutId id="2147483683"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3B4C724-0776-4328-8F0A-B72DA1579537}"/>
              </a:ext>
            </a:extLst>
          </p:cNvPr>
          <p:cNvSpPr txBox="1"/>
          <p:nvPr/>
        </p:nvSpPr>
        <p:spPr>
          <a:xfrm>
            <a:off x="3652691" y="610566"/>
            <a:ext cx="7950608" cy="5093702"/>
          </a:xfrm>
          <a:prstGeom prst="rect">
            <a:avLst/>
          </a:prstGeom>
          <a:noFill/>
        </p:spPr>
        <p:txBody>
          <a:bodyPr wrap="square" rtlCol="0" anchor="ctr">
            <a:spAutoFit/>
          </a:bodyPr>
          <a:lstStyle/>
          <a:p>
            <a:pPr algn="r"/>
            <a:r>
              <a:rPr lang="en-US" sz="11500" spc="-100">
                <a:solidFill>
                  <a:schemeClr val="bg1"/>
                </a:solidFill>
                <a:latin typeface="Bahnschrift SemiBold Condensed" panose="020B0502040204020203" pitchFamily="34" charset="0"/>
              </a:rPr>
              <a:t>PENGENALAN</a:t>
            </a:r>
          </a:p>
          <a:p>
            <a:pPr algn="r"/>
            <a:r>
              <a:rPr lang="en-US" altLang="ko-KR" sz="5400">
                <a:solidFill>
                  <a:schemeClr val="bg1"/>
                </a:solidFill>
                <a:latin typeface="Bahnschrift SemiBold Condensed" panose="020B0502040204020203" pitchFamily="34" charset="0"/>
                <a:cs typeface="Arial" pitchFamily="34" charset="0"/>
              </a:rPr>
              <a:t>STRUKTUR KURIKULUM 2013</a:t>
            </a:r>
          </a:p>
          <a:p>
            <a:pPr algn="r"/>
            <a:r>
              <a:rPr lang="en-US" altLang="ko-KR" sz="6000" spc="-100">
                <a:solidFill>
                  <a:schemeClr val="bg1"/>
                </a:solidFill>
                <a:latin typeface="Bahnschrift SemiBold Condensed" panose="020B0502040204020203" pitchFamily="34" charset="0"/>
                <a:cs typeface="Arial" pitchFamily="34" charset="0"/>
              </a:rPr>
              <a:t>BAGI PESERTA DIDIK BARU</a:t>
            </a:r>
          </a:p>
          <a:p>
            <a:pPr algn="r"/>
            <a:r>
              <a:rPr lang="en-US" altLang="ko-KR" sz="9600">
                <a:solidFill>
                  <a:schemeClr val="bg1"/>
                </a:solidFill>
                <a:latin typeface="Bahnschrift SemiBold Condensed" panose="020B0502040204020203" pitchFamily="34" charset="0"/>
                <a:cs typeface="Arial" pitchFamily="34" charset="0"/>
              </a:rPr>
              <a:t>SMA/MA</a:t>
            </a:r>
            <a:endParaRPr lang="ko-KR" altLang="en-US" sz="9600" dirty="0">
              <a:solidFill>
                <a:schemeClr val="bg1"/>
              </a:solidFill>
              <a:latin typeface="Bahnschrift SemiBold Condensed" panose="020B0502040204020203" pitchFamily="34" charset="0"/>
              <a:cs typeface="Arial" pitchFamily="34" charset="0"/>
            </a:endParaRPr>
          </a:p>
        </p:txBody>
      </p:sp>
      <p:pic>
        <p:nvPicPr>
          <p:cNvPr id="7" name="Picture 6">
            <a:extLst>
              <a:ext uri="{FF2B5EF4-FFF2-40B4-BE49-F238E27FC236}">
                <a16:creationId xmlns:a16="http://schemas.microsoft.com/office/drawing/2014/main" id="{51D79AD7-3387-44AE-9454-70D89DE78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83" y="773224"/>
            <a:ext cx="4734217" cy="6084776"/>
          </a:xfrm>
          <a:prstGeom prst="rect">
            <a:avLst/>
          </a:prstGeom>
        </p:spPr>
      </p:pic>
      <p:pic>
        <p:nvPicPr>
          <p:cNvPr id="11" name="Picture 10">
            <a:extLst>
              <a:ext uri="{FF2B5EF4-FFF2-40B4-BE49-F238E27FC236}">
                <a16:creationId xmlns:a16="http://schemas.microsoft.com/office/drawing/2014/main" id="{1BE8A367-BFE2-424A-B0FD-C454EAE4D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0284" y="2736293"/>
            <a:ext cx="2223613" cy="2223613"/>
          </a:xfrm>
          <a:prstGeom prst="rect">
            <a:avLst/>
          </a:prstGeom>
        </p:spPr>
      </p:pic>
    </p:spTree>
    <p:extLst>
      <p:ext uri="{BB962C8B-B14F-4D97-AF65-F5344CB8AC3E}">
        <p14:creationId xmlns:p14="http://schemas.microsoft.com/office/powerpoint/2010/main" val="30211737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6345379" y="294539"/>
            <a:ext cx="3400030" cy="830997"/>
          </a:xfrm>
          <a:prstGeom prst="rect">
            <a:avLst/>
          </a:prstGeom>
          <a:noFill/>
        </p:spPr>
        <p:txBody>
          <a:bodyPr wrap="square" rtlCol="0" anchor="ctr">
            <a:spAutoFit/>
          </a:bodyPr>
          <a:lstStyle/>
          <a:p>
            <a:r>
              <a:rPr lang="en-US" altLang="ko-KR" sz="4800" b="1">
                <a:solidFill>
                  <a:schemeClr val="bg1"/>
                </a:solidFill>
                <a:latin typeface="+mj-lt"/>
                <a:cs typeface="Arial" pitchFamily="34" charset="0"/>
              </a:rPr>
              <a:t>pengertian</a:t>
            </a:r>
            <a:endParaRPr lang="ko-KR" altLang="en-US" sz="4800" b="1" dirty="0">
              <a:solidFill>
                <a:schemeClr val="bg1"/>
              </a:solidFill>
              <a:latin typeface="+mj-lt"/>
              <a:cs typeface="Arial" pitchFamily="34" charset="0"/>
            </a:endParaRPr>
          </a:p>
        </p:txBody>
      </p:sp>
      <p:sp>
        <p:nvSpPr>
          <p:cNvPr id="2" name="TextBox 1">
            <a:extLst>
              <a:ext uri="{FF2B5EF4-FFF2-40B4-BE49-F238E27FC236}">
                <a16:creationId xmlns:a16="http://schemas.microsoft.com/office/drawing/2014/main" id="{86227E6D-2F0C-46A8-98AD-5BDD81551730}"/>
              </a:ext>
            </a:extLst>
          </p:cNvPr>
          <p:cNvSpPr txBox="1"/>
          <p:nvPr/>
        </p:nvSpPr>
        <p:spPr>
          <a:xfrm>
            <a:off x="6386944" y="1468582"/>
            <a:ext cx="5153891" cy="5273238"/>
          </a:xfrm>
          <a:prstGeom prst="rect">
            <a:avLst/>
          </a:prstGeom>
          <a:noFill/>
        </p:spPr>
        <p:txBody>
          <a:bodyPr wrap="square" rtlCol="0">
            <a:spAutoFit/>
          </a:bodyPr>
          <a:lstStyle/>
          <a:p>
            <a:pPr algn="just">
              <a:spcAft>
                <a:spcPts val="1950"/>
              </a:spcAft>
            </a:pPr>
            <a:r>
              <a:rPr lang="en-US" sz="20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Struktur kurikulum menggambarkan konseptualisasi konten kurikulum dalam bentuk mata pelajaran, posisi konten/mata pelajaran dalam kurikulum, dostribusi konten/mata pelajaran dalam semester atau tahun, beban belajar untuk mata pelajaran dan beban belajar per minggu untuk setiap siswa. </a:t>
            </a:r>
            <a:endParaRPr lang="en-US" sz="2000">
              <a:solidFill>
                <a:schemeClr val="bg1"/>
              </a:solidFill>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just">
              <a:spcAft>
                <a:spcPts val="1950"/>
              </a:spcAft>
            </a:pPr>
            <a:r>
              <a:rPr lang="en-US" sz="20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Struktur kurikulum merupakan aplikasi konsep pengorganisasian konten dalam sistem belajar  dan pengorganisasian beban belajar dalam sistem pembelajaran.  Pengorganisasian konten dalam sistem belajar yang digunakan adalah sistem semester sedangkan pengorganisasian beban belajar dalam sistem pembelajaran berdasarkan jam pelajaran per semester.</a:t>
            </a:r>
            <a:endParaRPr lang="en-US" sz="2000">
              <a:solidFill>
                <a:schemeClr val="bg1"/>
              </a:solidFill>
              <a:latin typeface="Bahnschrift Light SemiCondensed" panose="020B0502040204020203" pitchFamily="34" charset="0"/>
            </a:endParaRPr>
          </a:p>
        </p:txBody>
      </p:sp>
    </p:spTree>
    <p:extLst>
      <p:ext uri="{BB962C8B-B14F-4D97-AF65-F5344CB8AC3E}">
        <p14:creationId xmlns:p14="http://schemas.microsoft.com/office/powerpoint/2010/main" val="12782377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6345379" y="294539"/>
            <a:ext cx="3400030" cy="830997"/>
          </a:xfrm>
          <a:prstGeom prst="rect">
            <a:avLst/>
          </a:prstGeom>
          <a:noFill/>
        </p:spPr>
        <p:txBody>
          <a:bodyPr wrap="square" rtlCol="0" anchor="ctr">
            <a:spAutoFit/>
          </a:bodyPr>
          <a:lstStyle/>
          <a:p>
            <a:r>
              <a:rPr lang="en-US" altLang="ko-KR" sz="4800" b="1">
                <a:solidFill>
                  <a:schemeClr val="bg1"/>
                </a:solidFill>
                <a:latin typeface="+mj-lt"/>
                <a:cs typeface="Arial" pitchFamily="34" charset="0"/>
              </a:rPr>
              <a:t>pengertian</a:t>
            </a:r>
            <a:endParaRPr lang="ko-KR" altLang="en-US" sz="4800" b="1" dirty="0">
              <a:solidFill>
                <a:schemeClr val="bg1"/>
              </a:solidFill>
              <a:latin typeface="+mj-lt"/>
              <a:cs typeface="Arial" pitchFamily="34" charset="0"/>
            </a:endParaRPr>
          </a:p>
        </p:txBody>
      </p:sp>
      <p:sp>
        <p:nvSpPr>
          <p:cNvPr id="2" name="TextBox 1">
            <a:extLst>
              <a:ext uri="{FF2B5EF4-FFF2-40B4-BE49-F238E27FC236}">
                <a16:creationId xmlns:a16="http://schemas.microsoft.com/office/drawing/2014/main" id="{86227E6D-2F0C-46A8-98AD-5BDD81551730}"/>
              </a:ext>
            </a:extLst>
          </p:cNvPr>
          <p:cNvSpPr txBox="1"/>
          <p:nvPr/>
        </p:nvSpPr>
        <p:spPr>
          <a:xfrm>
            <a:off x="6386944" y="1468582"/>
            <a:ext cx="5153891" cy="4646400"/>
          </a:xfrm>
          <a:prstGeom prst="rect">
            <a:avLst/>
          </a:prstGeom>
          <a:noFill/>
        </p:spPr>
        <p:txBody>
          <a:bodyPr wrap="square" rtlCol="0">
            <a:spAutoFit/>
          </a:bodyPr>
          <a:lstStyle/>
          <a:p>
            <a:pPr algn="just">
              <a:lnSpc>
                <a:spcPct val="150000"/>
              </a:lnSpc>
              <a:spcAft>
                <a:spcPts val="1950"/>
              </a:spcAft>
            </a:pPr>
            <a:r>
              <a:rPr lang="en-US" sz="20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Struktur kurikulum  juga gambaran mengenai penerapan prinsip kurikulum mengenai posisi seorang siswa dalam menyelesaikan pembelajaran di suatu satuan atau jenjang pendidikan. Lebih lanjut, struktur kurikulum menggambarkan  posisi belajar seorang siswa yaitu apakah mereka harus menyelesaikan seluruh mata pelajaran yang tercantum dalam struktur ataukah kurikulum memberi kesempatan kepada siswa untuk menentukan berbagai pilihan.</a:t>
            </a:r>
            <a:endParaRPr lang="en-US" sz="2000">
              <a:solidFill>
                <a:schemeClr val="bg1"/>
              </a:solidFill>
              <a:effectLst/>
              <a:latin typeface="Bahnschrift Light SemiCondensed"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47822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6345378" y="294539"/>
            <a:ext cx="5048335" cy="830997"/>
          </a:xfrm>
          <a:prstGeom prst="rect">
            <a:avLst/>
          </a:prstGeom>
          <a:noFill/>
        </p:spPr>
        <p:txBody>
          <a:bodyPr wrap="square" rtlCol="0" anchor="ctr">
            <a:spAutoFit/>
          </a:bodyPr>
          <a:lstStyle/>
          <a:p>
            <a:r>
              <a:rPr lang="en-US" altLang="ko-KR" sz="4800" b="1">
                <a:solidFill>
                  <a:schemeClr val="bg1"/>
                </a:solidFill>
                <a:latin typeface="+mj-lt"/>
                <a:cs typeface="Arial" pitchFamily="34" charset="0"/>
              </a:rPr>
              <a:t>Mata Pelajaran</a:t>
            </a:r>
            <a:endParaRPr lang="ko-KR" altLang="en-US" sz="4800" b="1" dirty="0">
              <a:solidFill>
                <a:schemeClr val="bg1"/>
              </a:solidFill>
              <a:latin typeface="+mj-lt"/>
              <a:cs typeface="Arial" pitchFamily="34" charset="0"/>
            </a:endParaRPr>
          </a:p>
        </p:txBody>
      </p:sp>
      <p:sp>
        <p:nvSpPr>
          <p:cNvPr id="2" name="TextBox 1">
            <a:extLst>
              <a:ext uri="{FF2B5EF4-FFF2-40B4-BE49-F238E27FC236}">
                <a16:creationId xmlns:a16="http://schemas.microsoft.com/office/drawing/2014/main" id="{86227E6D-2F0C-46A8-98AD-5BDD81551730}"/>
              </a:ext>
            </a:extLst>
          </p:cNvPr>
          <p:cNvSpPr txBox="1"/>
          <p:nvPr/>
        </p:nvSpPr>
        <p:spPr>
          <a:xfrm>
            <a:off x="6386944" y="1468582"/>
            <a:ext cx="5153891" cy="5016758"/>
          </a:xfrm>
          <a:prstGeom prst="rect">
            <a:avLst/>
          </a:prstGeom>
          <a:noFill/>
        </p:spPr>
        <p:txBody>
          <a:bodyPr wrap="square" rtlCol="0">
            <a:spAutoFit/>
          </a:bodyPr>
          <a:lstStyle/>
          <a:p>
            <a:pPr algn="just">
              <a:spcAft>
                <a:spcPts val="1950"/>
              </a:spcAft>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Struktur kurikulum pendidikan menengah terdiri atas sejumlah mata pelajaran, beban belajar, dan kalender pendidikan. Mata pelajaran terdiri atas:</a:t>
            </a:r>
            <a:endParaRPr lang="en-US" sz="1800">
              <a:solidFill>
                <a:schemeClr val="bg1"/>
              </a:solidFill>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marL="342900" lvl="0" indent="-342900" algn="just">
              <a:spcAft>
                <a:spcPts val="1950"/>
              </a:spcAft>
              <a:buFont typeface="Verdana" panose="020B0604030504040204" pitchFamily="34" charset="0"/>
              <a:buChar char="–"/>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Mata pelajaran wajib diikuti oleh seluruh peserta didik di satu satuan pendidikan pada setiap satuan atau jenjang pendidikan</a:t>
            </a:r>
          </a:p>
          <a:p>
            <a:pPr marL="342900" lvl="0" indent="-342900" algn="just">
              <a:spcAft>
                <a:spcPts val="1950"/>
              </a:spcAft>
              <a:buFont typeface="Verdana" panose="020B0604030504040204" pitchFamily="34" charset="0"/>
              <a:buChar char="–"/>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Mata pelajaran pilihan yang diikuti oleh peserta didik sesuai dengan pilihan mereka.</a:t>
            </a:r>
          </a:p>
          <a:p>
            <a:pPr algn="just">
              <a:spcAft>
                <a:spcPts val="1950"/>
              </a:spcAft>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Mata pelajaran wajib merupakan mata pelajaran yang harus diambil oleh setiap peserta didik di SMA/MA dan SMK/MAK. Sedangkan mata pelajaran pilihan untuk SMA/MA berbeda dengan untuk SMK/MAK. Untuk SMA/MA mata pelajaran pilihan bersifat akademik, sedangkan SMK/MAK mata pelajaran pilihan bersifat akademik dan vokasi.</a:t>
            </a:r>
            <a:endParaRPr lang="en-US" sz="1800">
              <a:solidFill>
                <a:schemeClr val="bg1"/>
              </a:solidFill>
              <a:effectLst/>
              <a:latin typeface="Bahnschrift Light SemiCondensed"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80864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5C3D894-465C-4193-9221-B108CF94437C}"/>
              </a:ext>
            </a:extLst>
          </p:cNvPr>
          <p:cNvSpPr/>
          <p:nvPr/>
        </p:nvSpPr>
        <p:spPr>
          <a:xfrm>
            <a:off x="5313743" y="581805"/>
            <a:ext cx="799400" cy="799400"/>
          </a:xfrm>
          <a:prstGeom prst="ellipse">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727229" y="4382698"/>
            <a:ext cx="4586514" cy="1754326"/>
          </a:xfrm>
          <a:prstGeom prst="rect">
            <a:avLst/>
          </a:prstGeom>
          <a:noFill/>
        </p:spPr>
        <p:txBody>
          <a:bodyPr wrap="square" rtlCol="0" anchor="ctr">
            <a:spAutoFit/>
          </a:bodyPr>
          <a:lstStyle/>
          <a:p>
            <a:r>
              <a:rPr lang="en-US" altLang="ko-KR" sz="5400">
                <a:solidFill>
                  <a:schemeClr val="bg1"/>
                </a:solidFill>
                <a:latin typeface="Bahnschrift SemiBold Condensed" panose="020B0502040204020203" pitchFamily="34" charset="0"/>
                <a:cs typeface="Arial" pitchFamily="34" charset="0"/>
              </a:rPr>
              <a:t>Kelompok Mata Pelajaran</a:t>
            </a:r>
            <a:endParaRPr lang="ko-KR" altLang="en-US" sz="5400" dirty="0">
              <a:solidFill>
                <a:schemeClr val="bg1"/>
              </a:solidFill>
              <a:latin typeface="Bahnschrift SemiBold Condensed" panose="020B0502040204020203" pitchFamily="34" charset="0"/>
              <a:cs typeface="Arial" pitchFamily="34" charset="0"/>
            </a:endParaRPr>
          </a:p>
        </p:txBody>
      </p:sp>
      <p:sp>
        <p:nvSpPr>
          <p:cNvPr id="9" name="TextBox 8">
            <a:extLst>
              <a:ext uri="{FF2B5EF4-FFF2-40B4-BE49-F238E27FC236}">
                <a16:creationId xmlns:a16="http://schemas.microsoft.com/office/drawing/2014/main" id="{046F1C30-5C5E-4005-A7A4-DB2B5E725CFF}"/>
              </a:ext>
            </a:extLst>
          </p:cNvPr>
          <p:cNvSpPr txBox="1"/>
          <p:nvPr/>
        </p:nvSpPr>
        <p:spPr>
          <a:xfrm>
            <a:off x="5361750" y="679580"/>
            <a:ext cx="703386" cy="603851"/>
          </a:xfrm>
          <a:prstGeom prst="rect">
            <a:avLst/>
          </a:prstGeom>
          <a:noFill/>
        </p:spPr>
        <p:txBody>
          <a:bodyPr wrap="square" lIns="108000" rIns="108000" rtlCol="0">
            <a:spAutoFit/>
          </a:bodyPr>
          <a:lstStyle/>
          <a:p>
            <a:pPr algn="ctr"/>
            <a:r>
              <a:rPr lang="en-US" altLang="ko-KR" sz="3200" b="1" dirty="0">
                <a:solidFill>
                  <a:schemeClr val="bg1"/>
                </a:solidFill>
                <a:cs typeface="Arial" pitchFamily="34" charset="0"/>
              </a:rPr>
              <a:t>01</a:t>
            </a:r>
            <a:endParaRPr lang="ko-KR" altLang="en-US" sz="3200" b="1" dirty="0">
              <a:solidFill>
                <a:schemeClr val="bg1"/>
              </a:solidFill>
              <a:cs typeface="Arial" pitchFamily="34" charset="0"/>
            </a:endParaRPr>
          </a:p>
        </p:txBody>
      </p:sp>
      <p:sp>
        <p:nvSpPr>
          <p:cNvPr id="11" name="TextBox 10">
            <a:extLst>
              <a:ext uri="{FF2B5EF4-FFF2-40B4-BE49-F238E27FC236}">
                <a16:creationId xmlns:a16="http://schemas.microsoft.com/office/drawing/2014/main" id="{C282BA3B-7453-43BA-94E7-D5EC46E06D68}"/>
              </a:ext>
            </a:extLst>
          </p:cNvPr>
          <p:cNvSpPr txBox="1"/>
          <p:nvPr/>
        </p:nvSpPr>
        <p:spPr>
          <a:xfrm>
            <a:off x="6319089" y="463373"/>
            <a:ext cx="5301663" cy="584775"/>
          </a:xfrm>
          <a:prstGeom prst="rect">
            <a:avLst/>
          </a:prstGeom>
          <a:noFill/>
        </p:spPr>
        <p:txBody>
          <a:bodyPr wrap="square" lIns="108000" rIns="108000" rtlCol="0">
            <a:spAutoFit/>
          </a:bodyPr>
          <a:lstStyle/>
          <a:p>
            <a:r>
              <a:rPr lang="en-US" sz="3200">
                <a:solidFill>
                  <a:schemeClr val="accent2"/>
                </a:solidFill>
                <a:effectLst/>
                <a:latin typeface="Bahnschrift SemiBold Condensed" panose="020B0502040204020203" pitchFamily="34" charset="0"/>
                <a:ea typeface="Times New Roman" panose="02020603050405020304" pitchFamily="18" charset="0"/>
                <a:cs typeface="Times New Roman" panose="02020603050405020304" pitchFamily="18" charset="0"/>
              </a:rPr>
              <a:t>Kelompok mata pelajaran wajib </a:t>
            </a:r>
            <a:endParaRPr lang="ko-KR" altLang="en-US" sz="2800" b="1" dirty="0">
              <a:solidFill>
                <a:schemeClr val="accent2"/>
              </a:solidFill>
              <a:latin typeface="Bahnschrift SemiBold Condensed" panose="020B0502040204020203" pitchFamily="34" charset="0"/>
              <a:cs typeface="Arial" pitchFamily="34" charset="0"/>
            </a:endParaRPr>
          </a:p>
        </p:txBody>
      </p:sp>
      <p:sp>
        <p:nvSpPr>
          <p:cNvPr id="12" name="TextBox 11">
            <a:extLst>
              <a:ext uri="{FF2B5EF4-FFF2-40B4-BE49-F238E27FC236}">
                <a16:creationId xmlns:a16="http://schemas.microsoft.com/office/drawing/2014/main" id="{BD609E0B-0F8E-4F58-8480-B15BD3E97EDE}"/>
              </a:ext>
            </a:extLst>
          </p:cNvPr>
          <p:cNvSpPr txBox="1"/>
          <p:nvPr/>
        </p:nvSpPr>
        <p:spPr>
          <a:xfrm>
            <a:off x="6319089" y="981506"/>
            <a:ext cx="5466511" cy="1477328"/>
          </a:xfrm>
          <a:prstGeom prst="rect">
            <a:avLst/>
          </a:prstGeom>
          <a:noFill/>
        </p:spPr>
        <p:txBody>
          <a:bodyPr wrap="square" rtlCol="0">
            <a:spAutoFit/>
          </a:bodyPr>
          <a:lstStyle/>
          <a:p>
            <a:pPr marL="228600" indent="-228600">
              <a:buFont typeface="Wingdings" panose="05000000000000000000" pitchFamily="2" charset="2"/>
              <a:buChar char="Ø"/>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kelompok A dan kelompok B. Kelompok A adalah mata pelajaran yang memberikan orientasi kompetensi lebih kepada aspek kognitif dan afektif sedangkan kelompok B adalah mata pelajaran yang lebih menekankan pada aspek afektif dan psikomotor</a:t>
            </a:r>
            <a:endParaRPr lang="ko-KR" altLang="en-US" sz="1200" dirty="0">
              <a:solidFill>
                <a:schemeClr val="bg1"/>
              </a:solidFill>
              <a:latin typeface="Bahnschrift Light SemiCondensed" panose="020B0502040204020203" pitchFamily="34" charset="0"/>
              <a:cs typeface="Arial" pitchFamily="34" charset="0"/>
            </a:endParaRPr>
          </a:p>
        </p:txBody>
      </p:sp>
      <p:sp>
        <p:nvSpPr>
          <p:cNvPr id="29" name="TextBox 28">
            <a:extLst>
              <a:ext uri="{FF2B5EF4-FFF2-40B4-BE49-F238E27FC236}">
                <a16:creationId xmlns:a16="http://schemas.microsoft.com/office/drawing/2014/main" id="{062BE4C1-8669-444D-B14E-3B40791E4A2A}"/>
              </a:ext>
            </a:extLst>
          </p:cNvPr>
          <p:cNvSpPr txBox="1"/>
          <p:nvPr/>
        </p:nvSpPr>
        <p:spPr>
          <a:xfrm>
            <a:off x="6319089" y="2458834"/>
            <a:ext cx="5356665" cy="584775"/>
          </a:xfrm>
          <a:prstGeom prst="rect">
            <a:avLst/>
          </a:prstGeom>
          <a:noFill/>
        </p:spPr>
        <p:txBody>
          <a:bodyPr wrap="square" lIns="108000" rIns="108000" rtlCol="0">
            <a:spAutoFit/>
          </a:bodyPr>
          <a:lstStyle/>
          <a:p>
            <a:r>
              <a:rPr lang="en-US" sz="3200">
                <a:solidFill>
                  <a:schemeClr val="accent2"/>
                </a:solidFill>
                <a:effectLst/>
                <a:latin typeface="Bahnschrift SemiBold Condensed" panose="020B0502040204020203" pitchFamily="34" charset="0"/>
                <a:ea typeface="Times New Roman" panose="02020603050405020304" pitchFamily="18" charset="0"/>
                <a:cs typeface="Times New Roman" panose="02020603050405020304" pitchFamily="18" charset="0"/>
              </a:rPr>
              <a:t>Kelompok mata pelajaran peminatan</a:t>
            </a:r>
            <a:endParaRPr lang="ko-KR" altLang="en-US" sz="2800" b="1" dirty="0">
              <a:solidFill>
                <a:schemeClr val="accent2"/>
              </a:solidFill>
              <a:latin typeface="Bahnschrift SemiBold Condensed" panose="020B0502040204020203" pitchFamily="34" charset="0"/>
              <a:cs typeface="Arial" pitchFamily="34" charset="0"/>
            </a:endParaRPr>
          </a:p>
        </p:txBody>
      </p:sp>
      <p:sp>
        <p:nvSpPr>
          <p:cNvPr id="30" name="TextBox 29">
            <a:extLst>
              <a:ext uri="{FF2B5EF4-FFF2-40B4-BE49-F238E27FC236}">
                <a16:creationId xmlns:a16="http://schemas.microsoft.com/office/drawing/2014/main" id="{12D9D640-1797-466B-93D7-274FCA4A1EC2}"/>
              </a:ext>
            </a:extLst>
          </p:cNvPr>
          <p:cNvSpPr txBox="1"/>
          <p:nvPr/>
        </p:nvSpPr>
        <p:spPr>
          <a:xfrm>
            <a:off x="6319089" y="2976967"/>
            <a:ext cx="5356664" cy="923330"/>
          </a:xfrm>
          <a:prstGeom prst="rect">
            <a:avLst/>
          </a:prstGeom>
          <a:noFill/>
        </p:spPr>
        <p:txBody>
          <a:bodyPr wrap="square" rtlCol="0">
            <a:spAutoFit/>
          </a:bodyPr>
          <a:lstStyle/>
          <a:p>
            <a:pPr marL="228600" indent="-228600" algn="just">
              <a:buFont typeface="Wingdings" panose="05000000000000000000" pitchFamily="2" charset="2"/>
              <a:buChar char="Ø"/>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terdiri atas 3 (tiga) kelompok yaitu Peminatan Matematika dan Sains, Peminatan Sosial, dan Peminatan Bahasa.</a:t>
            </a:r>
            <a:endParaRPr lang="ko-KR" altLang="en-US" sz="1200" dirty="0">
              <a:solidFill>
                <a:schemeClr val="bg1"/>
              </a:solidFill>
              <a:latin typeface="Bahnschrift Light SemiCondensed" panose="020B0502040204020203" pitchFamily="34" charset="0"/>
              <a:cs typeface="Arial" pitchFamily="34" charset="0"/>
            </a:endParaRPr>
          </a:p>
        </p:txBody>
      </p:sp>
      <p:sp>
        <p:nvSpPr>
          <p:cNvPr id="31" name="TextBox 30">
            <a:extLst>
              <a:ext uri="{FF2B5EF4-FFF2-40B4-BE49-F238E27FC236}">
                <a16:creationId xmlns:a16="http://schemas.microsoft.com/office/drawing/2014/main" id="{B1262393-E0AA-4E4C-84AD-3ECCCFA8E683}"/>
              </a:ext>
            </a:extLst>
          </p:cNvPr>
          <p:cNvSpPr txBox="1"/>
          <p:nvPr/>
        </p:nvSpPr>
        <p:spPr>
          <a:xfrm>
            <a:off x="6319088" y="3982998"/>
            <a:ext cx="5356665" cy="584775"/>
          </a:xfrm>
          <a:prstGeom prst="rect">
            <a:avLst/>
          </a:prstGeom>
          <a:noFill/>
        </p:spPr>
        <p:txBody>
          <a:bodyPr wrap="square" lIns="108000" rIns="108000" rtlCol="0">
            <a:spAutoFit/>
          </a:bodyPr>
          <a:lstStyle/>
          <a:p>
            <a:r>
              <a:rPr lang="en-US" sz="3200">
                <a:solidFill>
                  <a:schemeClr val="accent2"/>
                </a:solidFill>
                <a:effectLst/>
                <a:latin typeface="Bahnschrift SemiBold Condensed" panose="020B0502040204020203" pitchFamily="34" charset="0"/>
                <a:ea typeface="Times New Roman" panose="02020603050405020304" pitchFamily="18" charset="0"/>
                <a:cs typeface="Times New Roman" panose="02020603050405020304" pitchFamily="18" charset="0"/>
              </a:rPr>
              <a:t>Mata pelajaran pilihan lintas minat</a:t>
            </a:r>
            <a:endParaRPr lang="ko-KR" altLang="en-US" sz="2800" b="1" dirty="0">
              <a:solidFill>
                <a:schemeClr val="accent2"/>
              </a:solidFill>
              <a:latin typeface="Bahnschrift SemiBold Condensed" panose="020B0502040204020203" pitchFamily="34" charset="0"/>
              <a:cs typeface="Arial" pitchFamily="34" charset="0"/>
            </a:endParaRPr>
          </a:p>
        </p:txBody>
      </p:sp>
      <p:sp>
        <p:nvSpPr>
          <p:cNvPr id="32" name="TextBox 31">
            <a:extLst>
              <a:ext uri="{FF2B5EF4-FFF2-40B4-BE49-F238E27FC236}">
                <a16:creationId xmlns:a16="http://schemas.microsoft.com/office/drawing/2014/main" id="{BA9908E5-D5AA-4BFE-B456-D3CF6C70B440}"/>
              </a:ext>
            </a:extLst>
          </p:cNvPr>
          <p:cNvSpPr txBox="1"/>
          <p:nvPr/>
        </p:nvSpPr>
        <p:spPr>
          <a:xfrm>
            <a:off x="6319088" y="4501131"/>
            <a:ext cx="5356665" cy="2031325"/>
          </a:xfrm>
          <a:prstGeom prst="rect">
            <a:avLst/>
          </a:prstGeom>
          <a:noFill/>
        </p:spPr>
        <p:txBody>
          <a:bodyPr wrap="square" rtlCol="0">
            <a:spAutoFit/>
          </a:bodyPr>
          <a:lstStyle/>
          <a:p>
            <a:pPr marL="228600" indent="-228600" algn="just">
              <a:buFont typeface="Wingdings" panose="05000000000000000000" pitchFamily="2" charset="2"/>
              <a:buChar char="Ø"/>
            </a:pPr>
            <a:r>
              <a:rPr lang="en-US" sz="1800">
                <a:solidFill>
                  <a:schemeClr val="bg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mata pelajaran yang dapat diambil oleh peserta didik di luar Kelompok Mata Pelajaran Peminatan yang dipilihnya tetapi masih dalam Kelompok Peminatan lainnya. Misalnya bagi peserta didik yang memilih Kelompok Peminatan Bahasa dapat memilih mata pelajaran dari Kelompok Peminatan Sosial dan/atau Kelompok Peminatan Matematika dan Sains.</a:t>
            </a:r>
            <a:endParaRPr lang="ko-KR" altLang="en-US" sz="1200" dirty="0">
              <a:solidFill>
                <a:schemeClr val="bg1"/>
              </a:solidFill>
              <a:latin typeface="Bahnschrift Light SemiCondensed" panose="020B0502040204020203" pitchFamily="34" charset="0"/>
              <a:cs typeface="Arial" pitchFamily="34" charset="0"/>
            </a:endParaRPr>
          </a:p>
        </p:txBody>
      </p:sp>
      <p:sp>
        <p:nvSpPr>
          <p:cNvPr id="33" name="Oval 32">
            <a:extLst>
              <a:ext uri="{FF2B5EF4-FFF2-40B4-BE49-F238E27FC236}">
                <a16:creationId xmlns:a16="http://schemas.microsoft.com/office/drawing/2014/main" id="{2349C024-A6C4-4C67-B680-059ED5033D57}"/>
              </a:ext>
            </a:extLst>
          </p:cNvPr>
          <p:cNvSpPr/>
          <p:nvPr/>
        </p:nvSpPr>
        <p:spPr>
          <a:xfrm>
            <a:off x="5313743" y="2458834"/>
            <a:ext cx="799400" cy="799400"/>
          </a:xfrm>
          <a:prstGeom prst="ellipse">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C55F165-EEC8-43B7-937B-2FE360AFFC5E}"/>
              </a:ext>
            </a:extLst>
          </p:cNvPr>
          <p:cNvSpPr txBox="1"/>
          <p:nvPr/>
        </p:nvSpPr>
        <p:spPr>
          <a:xfrm>
            <a:off x="5361750" y="2556609"/>
            <a:ext cx="703386" cy="603851"/>
          </a:xfrm>
          <a:prstGeom prst="rect">
            <a:avLst/>
          </a:prstGeom>
          <a:noFill/>
        </p:spPr>
        <p:txBody>
          <a:bodyPr wrap="square" lIns="108000" rIns="108000" rtlCol="0">
            <a:spAutoFit/>
          </a:bodyPr>
          <a:lstStyle/>
          <a:p>
            <a:pPr algn="ctr"/>
            <a:r>
              <a:rPr lang="en-US" altLang="ko-KR" sz="3200" b="1">
                <a:solidFill>
                  <a:schemeClr val="bg1"/>
                </a:solidFill>
                <a:cs typeface="Arial" pitchFamily="34" charset="0"/>
              </a:rPr>
              <a:t>02</a:t>
            </a:r>
            <a:endParaRPr lang="ko-KR" altLang="en-US" sz="3200" b="1" dirty="0">
              <a:solidFill>
                <a:schemeClr val="bg1"/>
              </a:solidFill>
              <a:cs typeface="Arial" pitchFamily="34" charset="0"/>
            </a:endParaRPr>
          </a:p>
        </p:txBody>
      </p:sp>
      <p:sp>
        <p:nvSpPr>
          <p:cNvPr id="35" name="Oval 34">
            <a:extLst>
              <a:ext uri="{FF2B5EF4-FFF2-40B4-BE49-F238E27FC236}">
                <a16:creationId xmlns:a16="http://schemas.microsoft.com/office/drawing/2014/main" id="{4C77B400-5112-47D0-BDD3-C9CB584F6F0D}"/>
              </a:ext>
            </a:extLst>
          </p:cNvPr>
          <p:cNvSpPr/>
          <p:nvPr/>
        </p:nvSpPr>
        <p:spPr>
          <a:xfrm>
            <a:off x="5313743" y="3982998"/>
            <a:ext cx="799400" cy="799400"/>
          </a:xfrm>
          <a:prstGeom prst="ellipse">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168F691E-7727-4F4B-AB2E-EF776989F3F3}"/>
              </a:ext>
            </a:extLst>
          </p:cNvPr>
          <p:cNvSpPr txBox="1"/>
          <p:nvPr/>
        </p:nvSpPr>
        <p:spPr>
          <a:xfrm>
            <a:off x="5361750" y="4080773"/>
            <a:ext cx="703386" cy="603851"/>
          </a:xfrm>
          <a:prstGeom prst="rect">
            <a:avLst/>
          </a:prstGeom>
          <a:noFill/>
        </p:spPr>
        <p:txBody>
          <a:bodyPr wrap="square" lIns="108000" rIns="108000" rtlCol="0">
            <a:spAutoFit/>
          </a:bodyPr>
          <a:lstStyle/>
          <a:p>
            <a:pPr algn="ctr"/>
            <a:r>
              <a:rPr lang="en-US" altLang="ko-KR" sz="3200" b="1">
                <a:solidFill>
                  <a:schemeClr val="bg1"/>
                </a:solidFill>
                <a:cs typeface="Arial" pitchFamily="34" charset="0"/>
              </a:rPr>
              <a:t>03</a:t>
            </a:r>
            <a:endParaRPr lang="ko-KR" altLang="en-US" sz="3200" b="1" dirty="0">
              <a:solidFill>
                <a:schemeClr val="bg1"/>
              </a:solidFill>
              <a:cs typeface="Arial" pitchFamily="34" charset="0"/>
            </a:endParaRPr>
          </a:p>
        </p:txBody>
      </p:sp>
    </p:spTree>
    <p:extLst>
      <p:ext uri="{BB962C8B-B14F-4D97-AF65-F5344CB8AC3E}">
        <p14:creationId xmlns:p14="http://schemas.microsoft.com/office/powerpoint/2010/main" val="31488225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2A2E884-123C-4015-B6C0-6ACD61018B6A}"/>
              </a:ext>
            </a:extLst>
          </p:cNvPr>
          <p:cNvSpPr txBox="1"/>
          <p:nvPr/>
        </p:nvSpPr>
        <p:spPr>
          <a:xfrm>
            <a:off x="609602" y="322943"/>
            <a:ext cx="923330" cy="6212114"/>
          </a:xfrm>
          <a:prstGeom prst="rect">
            <a:avLst/>
          </a:prstGeom>
          <a:solidFill>
            <a:srgbClr val="C00000"/>
          </a:solidFill>
        </p:spPr>
        <p:txBody>
          <a:bodyPr vert="vert270" wrap="square" rtlCol="0">
            <a:spAutoFit/>
          </a:bodyPr>
          <a:lstStyle/>
          <a:p>
            <a:pPr algn="ctr"/>
            <a:r>
              <a:rPr lang="en-US" sz="4800">
                <a:solidFill>
                  <a:schemeClr val="bg1"/>
                </a:solidFill>
                <a:latin typeface="Bahnschrift SemiBold Condensed" panose="020B0502040204020203" pitchFamily="34" charset="0"/>
              </a:rPr>
              <a:t>ALOKASI WAKTU PER MINGGU</a:t>
            </a:r>
          </a:p>
        </p:txBody>
      </p:sp>
      <p:pic>
        <p:nvPicPr>
          <p:cNvPr id="8" name="Picture 7">
            <a:extLst>
              <a:ext uri="{FF2B5EF4-FFF2-40B4-BE49-F238E27FC236}">
                <a16:creationId xmlns:a16="http://schemas.microsoft.com/office/drawing/2014/main" id="{9A08B7E1-31A8-442E-AD23-4B9B270B3D4C}"/>
              </a:ext>
            </a:extLst>
          </p:cNvPr>
          <p:cNvPicPr>
            <a:picLocks noChangeAspect="1"/>
          </p:cNvPicPr>
          <p:nvPr/>
        </p:nvPicPr>
        <p:blipFill>
          <a:blip r:embed="rId2"/>
          <a:stretch>
            <a:fillRect/>
          </a:stretch>
        </p:blipFill>
        <p:spPr>
          <a:xfrm>
            <a:off x="1718808" y="322943"/>
            <a:ext cx="9983153" cy="6212114"/>
          </a:xfrm>
          <a:prstGeom prst="rect">
            <a:avLst/>
          </a:prstGeom>
        </p:spPr>
      </p:pic>
    </p:spTree>
    <p:extLst>
      <p:ext uri="{BB962C8B-B14F-4D97-AF65-F5344CB8AC3E}">
        <p14:creationId xmlns:p14="http://schemas.microsoft.com/office/powerpoint/2010/main" val="39796494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788229" y="339509"/>
            <a:ext cx="7790783" cy="724247"/>
          </a:xfrm>
        </p:spPr>
        <p:txBody>
          <a:bodyPr/>
          <a:lstStyle/>
          <a:p>
            <a:pPr algn="r"/>
            <a:r>
              <a:rPr lang="en-US">
                <a:latin typeface="Bahnschrift SemiBold Condensed" panose="020B0502040204020203" pitchFamily="34" charset="0"/>
              </a:rPr>
              <a:t>Keterangan</a:t>
            </a:r>
            <a:endParaRPr lang="en-US" dirty="0">
              <a:latin typeface="Bahnschrift SemiBold Condensed" panose="020B0502040204020203" pitchFamily="34" charset="0"/>
            </a:endParaRPr>
          </a:p>
        </p:txBody>
      </p:sp>
      <p:sp>
        <p:nvSpPr>
          <p:cNvPr id="148" name="TextBox 147">
            <a:extLst>
              <a:ext uri="{FF2B5EF4-FFF2-40B4-BE49-F238E27FC236}">
                <a16:creationId xmlns:a16="http://schemas.microsoft.com/office/drawing/2014/main" id="{C1DFF862-394F-4499-8E2B-FF3A42C8D245}"/>
              </a:ext>
            </a:extLst>
          </p:cNvPr>
          <p:cNvSpPr txBox="1"/>
          <p:nvPr/>
        </p:nvSpPr>
        <p:spPr>
          <a:xfrm>
            <a:off x="3788230" y="1215214"/>
            <a:ext cx="7790782" cy="5201424"/>
          </a:xfrm>
          <a:prstGeom prst="rect">
            <a:avLst/>
          </a:prstGeom>
          <a:noFill/>
        </p:spPr>
        <p:txBody>
          <a:bodyPr wrap="square" rtlCol="0">
            <a:spAutoFit/>
          </a:bodyPr>
          <a:lstStyle/>
          <a:p>
            <a:pPr marL="285750" indent="-285750" algn="just">
              <a:buFont typeface="Arial" panose="020B0604020202020204" pitchFamily="34" charset="0"/>
              <a:buChar char="•"/>
            </a:pPr>
            <a:r>
              <a:rPr lang="fi-FI" sz="2400" b="0" i="0" u="none" strike="noStrike" baseline="0">
                <a:solidFill>
                  <a:schemeClr val="tx1">
                    <a:lumMod val="95000"/>
                    <a:lumOff val="5000"/>
                  </a:schemeClr>
                </a:solidFill>
                <a:latin typeface="Bahnschrift Light SemiCondensed" panose="020B0502040204020203" pitchFamily="34" charset="0"/>
              </a:rPr>
              <a:t>Mata pelajaran Kelompok A dan C merupakan kelompok mata </a:t>
            </a:r>
            <a:r>
              <a:rPr lang="sv-SE" sz="2400" b="0" i="0" u="none" strike="noStrike" baseline="0">
                <a:solidFill>
                  <a:schemeClr val="tx1">
                    <a:lumMod val="95000"/>
                    <a:lumOff val="5000"/>
                  </a:schemeClr>
                </a:solidFill>
                <a:latin typeface="Bahnschrift Light SemiCondensed" panose="020B0502040204020203" pitchFamily="34" charset="0"/>
              </a:rPr>
              <a:t>pelajaran yang muatan dan acuannya dikembangkan oleh pusat.</a:t>
            </a:r>
          </a:p>
          <a:p>
            <a:pPr marL="285750" indent="-285750" algn="just">
              <a:buFont typeface="Arial" panose="020B0604020202020204" pitchFamily="34" charset="0"/>
              <a:buChar char="•"/>
            </a:pPr>
            <a:r>
              <a:rPr lang="fi-FI" sz="2400" b="0" i="0" u="none" strike="noStrike" baseline="0">
                <a:solidFill>
                  <a:schemeClr val="tx1">
                    <a:lumMod val="95000"/>
                    <a:lumOff val="5000"/>
                  </a:schemeClr>
                </a:solidFill>
                <a:latin typeface="Bahnschrift Light SemiCondensed" panose="020B0502040204020203" pitchFamily="34" charset="0"/>
              </a:rPr>
              <a:t>Mata pelajaran Kelompok B merupakan kelompok mata pelajaran </a:t>
            </a:r>
            <a:r>
              <a:rPr lang="sv-SE" sz="2400" b="0" i="0" u="none" strike="noStrike" baseline="0">
                <a:solidFill>
                  <a:schemeClr val="tx1">
                    <a:lumMod val="95000"/>
                    <a:lumOff val="5000"/>
                  </a:schemeClr>
                </a:solidFill>
                <a:latin typeface="Bahnschrift Light SemiCondensed" panose="020B0502040204020203" pitchFamily="34" charset="0"/>
              </a:rPr>
              <a:t>yang muatan dan acuannya dikembangkan oleh pusat dan dapat </a:t>
            </a:r>
            <a:r>
              <a:rPr lang="en-US" sz="2400" b="0" i="0" u="none" strike="noStrike" baseline="0">
                <a:solidFill>
                  <a:schemeClr val="tx1">
                    <a:lumMod val="95000"/>
                    <a:lumOff val="5000"/>
                  </a:schemeClr>
                </a:solidFill>
                <a:latin typeface="Bahnschrift Light SemiCondensed" panose="020B0502040204020203" pitchFamily="34" charset="0"/>
              </a:rPr>
              <a:t>dilengkapi dengan muatan/konten lokal.</a:t>
            </a:r>
          </a:p>
          <a:p>
            <a:pPr marL="285750" indent="-285750" algn="just">
              <a:buFont typeface="Arial" panose="020B0604020202020204" pitchFamily="34" charset="0"/>
              <a:buChar char="•"/>
            </a:pPr>
            <a:r>
              <a:rPr lang="fi-FI" sz="2400" b="0" i="0" u="none" strike="noStrike" baseline="0">
                <a:solidFill>
                  <a:schemeClr val="tx1">
                    <a:lumMod val="95000"/>
                    <a:lumOff val="5000"/>
                  </a:schemeClr>
                </a:solidFill>
                <a:latin typeface="Bahnschrift Light SemiCondensed" panose="020B0502040204020203" pitchFamily="34" charset="0"/>
              </a:rPr>
              <a:t>Mata pelajaran Kelompok B dapat berupa mata pelajaran muatan </a:t>
            </a:r>
            <a:r>
              <a:rPr lang="en-US" sz="2400" b="0" i="0" u="none" strike="noStrike" baseline="0">
                <a:solidFill>
                  <a:schemeClr val="tx1">
                    <a:lumMod val="95000"/>
                    <a:lumOff val="5000"/>
                  </a:schemeClr>
                </a:solidFill>
                <a:latin typeface="Bahnschrift Light SemiCondensed" panose="020B0502040204020203" pitchFamily="34" charset="0"/>
              </a:rPr>
              <a:t>lokal yang berdiri sendiri.</a:t>
            </a:r>
          </a:p>
          <a:p>
            <a:pPr marL="285750" indent="-285750" algn="just">
              <a:buFont typeface="Arial" panose="020B0604020202020204" pitchFamily="34" charset="0"/>
              <a:buChar char="•"/>
            </a:pPr>
            <a:r>
              <a:rPr lang="en-US" sz="2400" b="0" i="0" u="none" strike="noStrike" baseline="0">
                <a:solidFill>
                  <a:schemeClr val="tx1">
                    <a:lumMod val="95000"/>
                    <a:lumOff val="5000"/>
                  </a:schemeClr>
                </a:solidFill>
                <a:latin typeface="Bahnschrift Light SemiCondensed" panose="020B0502040204020203" pitchFamily="34" charset="0"/>
              </a:rPr>
              <a:t>Muatan lokal dapat memuat Bahasa Daerah </a:t>
            </a:r>
          </a:p>
          <a:p>
            <a:pPr marL="285750" indent="-285750" algn="just">
              <a:buFont typeface="Arial" panose="020B0604020202020204" pitchFamily="34" charset="0"/>
              <a:buChar char="•"/>
            </a:pPr>
            <a:r>
              <a:rPr lang="en-US" sz="2400" b="0" i="0" u="none" strike="noStrike" baseline="0">
                <a:solidFill>
                  <a:schemeClr val="tx1">
                    <a:lumMod val="95000"/>
                    <a:lumOff val="5000"/>
                  </a:schemeClr>
                </a:solidFill>
                <a:latin typeface="Bahnschrift Light SemiCondensed" panose="020B0502040204020203" pitchFamily="34" charset="0"/>
              </a:rPr>
              <a:t>Satu jam pelajaran beban belajar tatap muka adalah 45 menit.</a:t>
            </a:r>
          </a:p>
          <a:p>
            <a:pPr marL="285750" indent="-285750" algn="just">
              <a:buFont typeface="Arial" panose="020B0604020202020204" pitchFamily="34" charset="0"/>
              <a:buChar char="•"/>
            </a:pPr>
            <a:r>
              <a:rPr lang="en-US" sz="2400" b="0" i="0" u="none" strike="noStrike" baseline="0">
                <a:solidFill>
                  <a:schemeClr val="tx1">
                    <a:lumMod val="95000"/>
                    <a:lumOff val="5000"/>
                  </a:schemeClr>
                </a:solidFill>
                <a:latin typeface="Bahnschrift Light SemiCondensed" panose="020B0502040204020203" pitchFamily="34" charset="0"/>
              </a:rPr>
              <a:t>Beban belajar penugasan terstruktur dan kegiatan mandiri, maksimal 60% dari wak</a:t>
            </a:r>
            <a:r>
              <a:rPr lang="fi-FI" sz="2000" b="0" i="0" u="none" strike="noStrike" baseline="0">
                <a:solidFill>
                  <a:schemeClr val="tx1">
                    <a:lumMod val="95000"/>
                    <a:lumOff val="5000"/>
                  </a:schemeClr>
                </a:solidFill>
                <a:latin typeface="Bahnschrift Light SemiCondensed" panose="020B0502040204020203" pitchFamily="34" charset="0"/>
              </a:rPr>
              <a:t>kegiatan tatap muka mata pelajaran yang </a:t>
            </a:r>
            <a:r>
              <a:rPr lang="en-US" sz="2000" b="0" i="0" u="none" strike="noStrike" baseline="0">
                <a:solidFill>
                  <a:schemeClr val="tx1">
                    <a:lumMod val="95000"/>
                    <a:lumOff val="5000"/>
                  </a:schemeClr>
                </a:solidFill>
                <a:latin typeface="Bahnschrift Light SemiCondensed" panose="020B0502040204020203" pitchFamily="34" charset="0"/>
              </a:rPr>
              <a:t>bersangkutan.</a:t>
            </a:r>
            <a:endParaRPr lang="en-US" altLang="ko-KR" sz="1600" dirty="0">
              <a:solidFill>
                <a:schemeClr val="tx1">
                  <a:lumMod val="95000"/>
                  <a:lumOff val="5000"/>
                </a:schemeClr>
              </a:solidFill>
              <a:latin typeface="Bahnschrift Light SemiCondensed" panose="020B0502040204020203" pitchFamily="34" charset="0"/>
              <a:cs typeface="Arial" pitchFamily="34" charset="0"/>
            </a:endParaRPr>
          </a:p>
        </p:txBody>
      </p:sp>
      <p:pic>
        <p:nvPicPr>
          <p:cNvPr id="32" name="Picture 31">
            <a:extLst>
              <a:ext uri="{FF2B5EF4-FFF2-40B4-BE49-F238E27FC236}">
                <a16:creationId xmlns:a16="http://schemas.microsoft.com/office/drawing/2014/main" id="{BA1CFD03-81A8-4251-8921-F98463339AC5}"/>
              </a:ext>
            </a:extLst>
          </p:cNvPr>
          <p:cNvPicPr>
            <a:picLocks noChangeAspect="1"/>
          </p:cNvPicPr>
          <p:nvPr/>
        </p:nvPicPr>
        <p:blipFill>
          <a:blip r:embed="rId2"/>
          <a:stretch>
            <a:fillRect/>
          </a:stretch>
        </p:blipFill>
        <p:spPr>
          <a:xfrm>
            <a:off x="295274" y="365699"/>
            <a:ext cx="3492955" cy="5853491"/>
          </a:xfrm>
          <a:prstGeom prst="rect">
            <a:avLst/>
          </a:prstGeom>
        </p:spPr>
      </p:pic>
    </p:spTree>
    <p:extLst>
      <p:ext uri="{BB962C8B-B14F-4D97-AF65-F5344CB8AC3E}">
        <p14:creationId xmlns:p14="http://schemas.microsoft.com/office/powerpoint/2010/main" val="27379425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a:extLst>
              <a:ext uri="{FF2B5EF4-FFF2-40B4-BE49-F238E27FC236}">
                <a16:creationId xmlns:a16="http://schemas.microsoft.com/office/drawing/2014/main" id="{1212BD12-A559-4CDC-B155-4D1CF37ECEA8}"/>
              </a:ext>
            </a:extLst>
          </p:cNvPr>
          <p:cNvPicPr>
            <a:picLocks noChangeAspect="1"/>
          </p:cNvPicPr>
          <p:nvPr/>
        </p:nvPicPr>
        <p:blipFill>
          <a:blip r:embed="rId2"/>
          <a:stretch>
            <a:fillRect/>
          </a:stretch>
        </p:blipFill>
        <p:spPr>
          <a:xfrm>
            <a:off x="2772230" y="366486"/>
            <a:ext cx="8898028" cy="6212114"/>
          </a:xfrm>
          <a:prstGeom prst="rect">
            <a:avLst/>
          </a:prstGeom>
        </p:spPr>
      </p:pic>
      <p:sp>
        <p:nvSpPr>
          <p:cNvPr id="55" name="TextBox 54">
            <a:extLst>
              <a:ext uri="{FF2B5EF4-FFF2-40B4-BE49-F238E27FC236}">
                <a16:creationId xmlns:a16="http://schemas.microsoft.com/office/drawing/2014/main" id="{155F3530-5A49-4135-969F-45B121434D6F}"/>
              </a:ext>
            </a:extLst>
          </p:cNvPr>
          <p:cNvSpPr txBox="1"/>
          <p:nvPr/>
        </p:nvSpPr>
        <p:spPr>
          <a:xfrm>
            <a:off x="551545" y="366485"/>
            <a:ext cx="1846659" cy="6212114"/>
          </a:xfrm>
          <a:prstGeom prst="rect">
            <a:avLst/>
          </a:prstGeom>
          <a:solidFill>
            <a:srgbClr val="C00000"/>
          </a:solidFill>
        </p:spPr>
        <p:txBody>
          <a:bodyPr vert="vert270" wrap="square" rtlCol="0">
            <a:spAutoFit/>
          </a:bodyPr>
          <a:lstStyle/>
          <a:p>
            <a:pPr algn="ctr"/>
            <a:r>
              <a:rPr lang="en-US" sz="5400">
                <a:solidFill>
                  <a:schemeClr val="bg1"/>
                </a:solidFill>
                <a:latin typeface="Bahnschrift SemiBold Condensed" panose="020B0502040204020203" pitchFamily="34" charset="0"/>
              </a:rPr>
              <a:t>MATA PELAJARAN PEMINATAN AKADEMIK</a:t>
            </a:r>
          </a:p>
        </p:txBody>
      </p:sp>
    </p:spTree>
    <p:extLst>
      <p:ext uri="{BB962C8B-B14F-4D97-AF65-F5344CB8AC3E}">
        <p14:creationId xmlns:p14="http://schemas.microsoft.com/office/powerpoint/2010/main" val="42012780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5450585" y="841911"/>
            <a:ext cx="6160844" cy="724247"/>
          </a:xfrm>
        </p:spPr>
        <p:txBody>
          <a:bodyPr/>
          <a:lstStyle/>
          <a:p>
            <a:pPr algn="just"/>
            <a:r>
              <a:rPr lang="en-US">
                <a:latin typeface="Bahnschrift SemiBold Condensed" panose="020B0502040204020203" pitchFamily="34" charset="0"/>
              </a:rPr>
              <a:t>Mata Pelajaran Pilihan</a:t>
            </a:r>
            <a:endParaRPr lang="en-US" dirty="0">
              <a:latin typeface="Bahnschrift SemiBold Condensed" panose="020B0502040204020203" pitchFamily="34" charset="0"/>
            </a:endParaRPr>
          </a:p>
        </p:txBody>
      </p:sp>
      <p:grpSp>
        <p:nvGrpSpPr>
          <p:cNvPr id="3" name="Graphic 27">
            <a:extLst>
              <a:ext uri="{FF2B5EF4-FFF2-40B4-BE49-F238E27FC236}">
                <a16:creationId xmlns:a16="http://schemas.microsoft.com/office/drawing/2014/main" id="{119FA479-DC2F-4D4C-989B-D308D00E992E}"/>
              </a:ext>
            </a:extLst>
          </p:cNvPr>
          <p:cNvGrpSpPr/>
          <p:nvPr/>
        </p:nvGrpSpPr>
        <p:grpSpPr>
          <a:xfrm flipH="1">
            <a:off x="580571" y="1176457"/>
            <a:ext cx="3623513" cy="3977763"/>
            <a:chOff x="3033791" y="66648"/>
            <a:chExt cx="6126139" cy="6725057"/>
          </a:xfrm>
          <a:solidFill>
            <a:schemeClr val="accent2"/>
          </a:solidFill>
        </p:grpSpPr>
        <p:sp>
          <p:nvSpPr>
            <p:cNvPr id="4" name="Freeform: Shape 3">
              <a:extLst>
                <a:ext uri="{FF2B5EF4-FFF2-40B4-BE49-F238E27FC236}">
                  <a16:creationId xmlns:a16="http://schemas.microsoft.com/office/drawing/2014/main" id="{63834E26-E635-4E80-8756-99EE9082C698}"/>
                </a:ext>
              </a:extLst>
            </p:cNvPr>
            <p:cNvSpPr/>
            <p:nvPr/>
          </p:nvSpPr>
          <p:spPr>
            <a:xfrm>
              <a:off x="3033791" y="66648"/>
              <a:ext cx="6126139" cy="6725057"/>
            </a:xfrm>
            <a:custGeom>
              <a:avLst/>
              <a:gdLst>
                <a:gd name="connsiteX0" fmla="*/ 2177431 w 6126139"/>
                <a:gd name="connsiteY0" fmla="*/ 6725058 h 6725057"/>
                <a:gd name="connsiteX1" fmla="*/ 2176098 w 6126139"/>
                <a:gd name="connsiteY1" fmla="*/ 6722867 h 6725057"/>
                <a:gd name="connsiteX2" fmla="*/ 2142665 w 6126139"/>
                <a:gd name="connsiteY2" fmla="*/ 6671527 h 6725057"/>
                <a:gd name="connsiteX3" fmla="*/ 1859677 w 6126139"/>
                <a:gd name="connsiteY3" fmla="*/ 5963820 h 6725057"/>
                <a:gd name="connsiteX4" fmla="*/ 1209310 w 6126139"/>
                <a:gd name="connsiteY4" fmla="*/ 5928196 h 6725057"/>
                <a:gd name="connsiteX5" fmla="*/ 495602 w 6126139"/>
                <a:gd name="connsiteY5" fmla="*/ 5616729 h 6725057"/>
                <a:gd name="connsiteX6" fmla="*/ 552752 w 6126139"/>
                <a:gd name="connsiteY6" fmla="*/ 5027703 h 6725057"/>
                <a:gd name="connsiteX7" fmla="*/ 569325 w 6126139"/>
                <a:gd name="connsiteY7" fmla="*/ 4913689 h 6725057"/>
                <a:gd name="connsiteX8" fmla="*/ 465979 w 6126139"/>
                <a:gd name="connsiteY8" fmla="*/ 4759193 h 6725057"/>
                <a:gd name="connsiteX9" fmla="*/ 399495 w 6126139"/>
                <a:gd name="connsiteY9" fmla="*/ 4591458 h 6725057"/>
                <a:gd name="connsiteX10" fmla="*/ 511032 w 6126139"/>
                <a:gd name="connsiteY10" fmla="*/ 4438582 h 6725057"/>
                <a:gd name="connsiteX11" fmla="*/ 363490 w 6126139"/>
                <a:gd name="connsiteY11" fmla="*/ 4273513 h 6725057"/>
                <a:gd name="connsiteX12" fmla="*/ 454549 w 6126139"/>
                <a:gd name="connsiteY12" fmla="*/ 4036341 h 6725057"/>
                <a:gd name="connsiteX13" fmla="*/ 477695 w 6126139"/>
                <a:gd name="connsiteY13" fmla="*/ 3793644 h 6725057"/>
                <a:gd name="connsiteX14" fmla="*/ 386541 w 6126139"/>
                <a:gd name="connsiteY14" fmla="*/ 3771451 h 6725057"/>
                <a:gd name="connsiteX15" fmla="*/ 96314 w 6126139"/>
                <a:gd name="connsiteY15" fmla="*/ 3645911 h 6725057"/>
                <a:gd name="connsiteX16" fmla="*/ 8112 w 6126139"/>
                <a:gd name="connsiteY16" fmla="*/ 3529611 h 6725057"/>
                <a:gd name="connsiteX17" fmla="*/ 57642 w 6126139"/>
                <a:gd name="connsiteY17" fmla="*/ 3296534 h 6725057"/>
                <a:gd name="connsiteX18" fmla="*/ 512842 w 6126139"/>
                <a:gd name="connsiteY18" fmla="*/ 2672551 h 6725057"/>
                <a:gd name="connsiteX19" fmla="*/ 829739 w 6126139"/>
                <a:gd name="connsiteY19" fmla="*/ 2257547 h 6725057"/>
                <a:gd name="connsiteX20" fmla="*/ 834120 w 6126139"/>
                <a:gd name="connsiteY20" fmla="*/ 2216971 h 6725057"/>
                <a:gd name="connsiteX21" fmla="*/ 1065387 w 6126139"/>
                <a:gd name="connsiteY21" fmla="*/ 1136550 h 6725057"/>
                <a:gd name="connsiteX22" fmla="*/ 1956165 w 6126139"/>
                <a:gd name="connsiteY22" fmla="*/ 298350 h 6725057"/>
                <a:gd name="connsiteX23" fmla="*/ 3503978 w 6126139"/>
                <a:gd name="connsiteY23" fmla="*/ 7551 h 6725057"/>
                <a:gd name="connsiteX24" fmla="*/ 5464032 w 6126139"/>
                <a:gd name="connsiteY24" fmla="*/ 777743 h 6725057"/>
                <a:gd name="connsiteX25" fmla="*/ 5967238 w 6126139"/>
                <a:gd name="connsiteY25" fmla="*/ 3418740 h 6725057"/>
                <a:gd name="connsiteX26" fmla="*/ 5624720 w 6126139"/>
                <a:gd name="connsiteY26" fmla="*/ 4085204 h 6725057"/>
                <a:gd name="connsiteX27" fmla="*/ 5268580 w 6126139"/>
                <a:gd name="connsiteY27" fmla="*/ 4724237 h 6725057"/>
                <a:gd name="connsiteX28" fmla="*/ 5352780 w 6126139"/>
                <a:gd name="connsiteY28" fmla="*/ 6013731 h 6725057"/>
                <a:gd name="connsiteX29" fmla="*/ 5400882 w 6126139"/>
                <a:gd name="connsiteY29" fmla="*/ 6292813 h 6725057"/>
                <a:gd name="connsiteX30" fmla="*/ 5303060 w 6126139"/>
                <a:gd name="connsiteY30" fmla="*/ 6518175 h 6725057"/>
                <a:gd name="connsiteX31" fmla="*/ 5056458 w 6126139"/>
                <a:gd name="connsiteY31" fmla="*/ 6629141 h 6725057"/>
                <a:gd name="connsiteX32" fmla="*/ 4201780 w 6126139"/>
                <a:gd name="connsiteY32" fmla="*/ 6537606 h 6725057"/>
                <a:gd name="connsiteX33" fmla="*/ 3504168 w 6126139"/>
                <a:gd name="connsiteY33" fmla="*/ 6062023 h 6725057"/>
                <a:gd name="connsiteX34" fmla="*/ 3196035 w 6126139"/>
                <a:gd name="connsiteY34" fmla="*/ 5247444 h 6725057"/>
                <a:gd name="connsiteX35" fmla="*/ 3196225 w 6126139"/>
                <a:gd name="connsiteY35" fmla="*/ 4708520 h 6725057"/>
                <a:gd name="connsiteX36" fmla="*/ 3280902 w 6126139"/>
                <a:gd name="connsiteY36" fmla="*/ 4708425 h 6725057"/>
                <a:gd name="connsiteX37" fmla="*/ 3265377 w 6126139"/>
                <a:gd name="connsiteY37" fmla="*/ 5088187 h 6725057"/>
                <a:gd name="connsiteX38" fmla="*/ 3635709 w 6126139"/>
                <a:gd name="connsiteY38" fmla="*/ 6097170 h 6725057"/>
                <a:gd name="connsiteX39" fmla="*/ 4317127 w 6126139"/>
                <a:gd name="connsiteY39" fmla="*/ 6482932 h 6725057"/>
                <a:gd name="connsiteX40" fmla="*/ 5247244 w 6126139"/>
                <a:gd name="connsiteY40" fmla="*/ 6454548 h 6725057"/>
                <a:gd name="connsiteX41" fmla="*/ 5312490 w 6126139"/>
                <a:gd name="connsiteY41" fmla="*/ 6278716 h 6725057"/>
                <a:gd name="connsiteX42" fmla="*/ 5179711 w 6126139"/>
                <a:gd name="connsiteY42" fmla="*/ 5377652 h 6725057"/>
                <a:gd name="connsiteX43" fmla="*/ 5250101 w 6126139"/>
                <a:gd name="connsiteY43" fmla="*/ 4534308 h 6725057"/>
                <a:gd name="connsiteX44" fmla="*/ 5631673 w 6126139"/>
                <a:gd name="connsiteY44" fmla="*/ 3916230 h 6725057"/>
                <a:gd name="connsiteX45" fmla="*/ 5932853 w 6126139"/>
                <a:gd name="connsiteY45" fmla="*/ 3243670 h 6725057"/>
                <a:gd name="connsiteX46" fmla="*/ 5303917 w 6126139"/>
                <a:gd name="connsiteY46" fmla="*/ 746691 h 6725057"/>
                <a:gd name="connsiteX47" fmla="*/ 3209084 w 6126139"/>
                <a:gd name="connsiteY47" fmla="*/ 85466 h 6725057"/>
                <a:gd name="connsiteX48" fmla="*/ 1982169 w 6126139"/>
                <a:gd name="connsiteY48" fmla="*/ 383789 h 6725057"/>
                <a:gd name="connsiteX49" fmla="*/ 1173210 w 6126139"/>
                <a:gd name="connsiteY49" fmla="*/ 1118262 h 6725057"/>
                <a:gd name="connsiteX50" fmla="*/ 890889 w 6126139"/>
                <a:gd name="connsiteY50" fmla="*/ 2059332 h 6725057"/>
                <a:gd name="connsiteX51" fmla="*/ 909844 w 6126139"/>
                <a:gd name="connsiteY51" fmla="*/ 2294695 h 6725057"/>
                <a:gd name="connsiteX52" fmla="*/ 849456 w 6126139"/>
                <a:gd name="connsiteY52" fmla="*/ 2389087 h 6725057"/>
                <a:gd name="connsiteX53" fmla="*/ 412925 w 6126139"/>
                <a:gd name="connsiteY53" fmla="*/ 2916296 h 6725057"/>
                <a:gd name="connsiteX54" fmla="*/ 90599 w 6126139"/>
                <a:gd name="connsiteY54" fmla="*/ 3448172 h 6725057"/>
                <a:gd name="connsiteX55" fmla="*/ 93933 w 6126139"/>
                <a:gd name="connsiteY55" fmla="*/ 3512847 h 6725057"/>
                <a:gd name="connsiteX56" fmla="*/ 147558 w 6126139"/>
                <a:gd name="connsiteY56" fmla="*/ 3579331 h 6725057"/>
                <a:gd name="connsiteX57" fmla="*/ 327962 w 6126139"/>
                <a:gd name="connsiteY57" fmla="*/ 3670867 h 6725057"/>
                <a:gd name="connsiteX58" fmla="*/ 576183 w 6126139"/>
                <a:gd name="connsiteY58" fmla="*/ 3769546 h 6725057"/>
                <a:gd name="connsiteX59" fmla="*/ 496554 w 6126139"/>
                <a:gd name="connsiteY59" fmla="*/ 4125019 h 6725057"/>
                <a:gd name="connsiteX60" fmla="*/ 446453 w 6126139"/>
                <a:gd name="connsiteY60" fmla="*/ 4265512 h 6725057"/>
                <a:gd name="connsiteX61" fmla="*/ 599139 w 6126139"/>
                <a:gd name="connsiteY61" fmla="*/ 4450107 h 6725057"/>
                <a:gd name="connsiteX62" fmla="*/ 486267 w 6126139"/>
                <a:gd name="connsiteY62" fmla="*/ 4641655 h 6725057"/>
                <a:gd name="connsiteX63" fmla="*/ 546370 w 6126139"/>
                <a:gd name="connsiteY63" fmla="*/ 4717855 h 6725057"/>
                <a:gd name="connsiteX64" fmla="*/ 546942 w 6126139"/>
                <a:gd name="connsiteY64" fmla="*/ 5328217 h 6725057"/>
                <a:gd name="connsiteX65" fmla="*/ 541608 w 6126139"/>
                <a:gd name="connsiteY65" fmla="*/ 5507382 h 6725057"/>
                <a:gd name="connsiteX66" fmla="*/ 939181 w 6126139"/>
                <a:gd name="connsiteY66" fmla="*/ 5820945 h 6725057"/>
                <a:gd name="connsiteX67" fmla="*/ 1403334 w 6126139"/>
                <a:gd name="connsiteY67" fmla="*/ 5838185 h 6725057"/>
                <a:gd name="connsiteX68" fmla="*/ 1929591 w 6126139"/>
                <a:gd name="connsiteY68" fmla="*/ 5900384 h 6725057"/>
                <a:gd name="connsiteX69" fmla="*/ 2225247 w 6126139"/>
                <a:gd name="connsiteY69" fmla="*/ 6706579 h 6725057"/>
                <a:gd name="connsiteX70" fmla="*/ 2224866 w 6126139"/>
                <a:gd name="connsiteY70" fmla="*/ 6724963 h 6725057"/>
                <a:gd name="connsiteX71" fmla="*/ 2177431 w 6126139"/>
                <a:gd name="connsiteY71" fmla="*/ 6725058 h 672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126139" h="6725057">
                  <a:moveTo>
                    <a:pt x="2177431" y="6725058"/>
                  </a:moveTo>
                  <a:cubicBezTo>
                    <a:pt x="2176955" y="6724296"/>
                    <a:pt x="2176669" y="6723058"/>
                    <a:pt x="2176098" y="6722867"/>
                  </a:cubicBezTo>
                  <a:cubicBezTo>
                    <a:pt x="2139141" y="6711152"/>
                    <a:pt x="2139903" y="6711247"/>
                    <a:pt x="2142665" y="6671527"/>
                  </a:cubicBezTo>
                  <a:cubicBezTo>
                    <a:pt x="2158572" y="6437593"/>
                    <a:pt x="2095230" y="6076786"/>
                    <a:pt x="1859677" y="5963820"/>
                  </a:cubicBezTo>
                  <a:cubicBezTo>
                    <a:pt x="1660414" y="5868284"/>
                    <a:pt x="1420479" y="5926863"/>
                    <a:pt x="1209310" y="5928196"/>
                  </a:cubicBezTo>
                  <a:cubicBezTo>
                    <a:pt x="933942" y="5929911"/>
                    <a:pt x="646668" y="5869808"/>
                    <a:pt x="495602" y="5616729"/>
                  </a:cubicBezTo>
                  <a:cubicBezTo>
                    <a:pt x="385017" y="5431563"/>
                    <a:pt x="497507" y="5212679"/>
                    <a:pt x="552752" y="5027703"/>
                  </a:cubicBezTo>
                  <a:cubicBezTo>
                    <a:pt x="563801" y="4990555"/>
                    <a:pt x="575040" y="4951979"/>
                    <a:pt x="569325" y="4913689"/>
                  </a:cubicBezTo>
                  <a:cubicBezTo>
                    <a:pt x="559991" y="4851300"/>
                    <a:pt x="509223" y="4805104"/>
                    <a:pt x="465979" y="4759193"/>
                  </a:cubicBezTo>
                  <a:cubicBezTo>
                    <a:pt x="422736" y="4713283"/>
                    <a:pt x="382159" y="4652037"/>
                    <a:pt x="399495" y="4591458"/>
                  </a:cubicBezTo>
                  <a:cubicBezTo>
                    <a:pt x="417021" y="4530212"/>
                    <a:pt x="486458" y="4497256"/>
                    <a:pt x="511032" y="4438582"/>
                  </a:cubicBezTo>
                  <a:cubicBezTo>
                    <a:pt x="436737" y="4416103"/>
                    <a:pt x="377587" y="4349809"/>
                    <a:pt x="363490" y="4273513"/>
                  </a:cubicBezTo>
                  <a:cubicBezTo>
                    <a:pt x="344916" y="4172358"/>
                    <a:pt x="408924" y="4114922"/>
                    <a:pt x="454549" y="4036341"/>
                  </a:cubicBezTo>
                  <a:cubicBezTo>
                    <a:pt x="485505" y="3982905"/>
                    <a:pt x="553514" y="3839078"/>
                    <a:pt x="477695" y="3793644"/>
                  </a:cubicBezTo>
                  <a:cubicBezTo>
                    <a:pt x="450644" y="3777451"/>
                    <a:pt x="417783" y="3775546"/>
                    <a:pt x="386541" y="3771451"/>
                  </a:cubicBezTo>
                  <a:cubicBezTo>
                    <a:pt x="280623" y="3757639"/>
                    <a:pt x="178896" y="3713538"/>
                    <a:pt x="96314" y="3645911"/>
                  </a:cubicBezTo>
                  <a:cubicBezTo>
                    <a:pt x="58119" y="3614574"/>
                    <a:pt x="22971" y="3576664"/>
                    <a:pt x="8112" y="3529611"/>
                  </a:cubicBezTo>
                  <a:cubicBezTo>
                    <a:pt x="-16462" y="3451696"/>
                    <a:pt x="19066" y="3368543"/>
                    <a:pt x="57642" y="3296534"/>
                  </a:cubicBezTo>
                  <a:cubicBezTo>
                    <a:pt x="180515" y="3067458"/>
                    <a:pt x="350060" y="2873243"/>
                    <a:pt x="512842" y="2672551"/>
                  </a:cubicBezTo>
                  <a:cubicBezTo>
                    <a:pt x="622570" y="2537296"/>
                    <a:pt x="734203" y="2403661"/>
                    <a:pt x="829739" y="2257547"/>
                  </a:cubicBezTo>
                  <a:cubicBezTo>
                    <a:pt x="838883" y="2243545"/>
                    <a:pt x="840883" y="2232592"/>
                    <a:pt x="834120" y="2216971"/>
                  </a:cubicBezTo>
                  <a:cubicBezTo>
                    <a:pt x="689912" y="1883310"/>
                    <a:pt x="888794" y="1421061"/>
                    <a:pt x="1065387" y="1136550"/>
                  </a:cubicBezTo>
                  <a:cubicBezTo>
                    <a:pt x="1282748" y="786125"/>
                    <a:pt x="1593263" y="494088"/>
                    <a:pt x="1956165" y="298350"/>
                  </a:cubicBezTo>
                  <a:cubicBezTo>
                    <a:pt x="2426796" y="44508"/>
                    <a:pt x="2976865" y="-25215"/>
                    <a:pt x="3503978" y="7551"/>
                  </a:cubicBezTo>
                  <a:cubicBezTo>
                    <a:pt x="4206447" y="51271"/>
                    <a:pt x="4951207" y="275013"/>
                    <a:pt x="5464032" y="777743"/>
                  </a:cubicBezTo>
                  <a:cubicBezTo>
                    <a:pt x="6165168" y="1465067"/>
                    <a:pt x="6267371" y="2522056"/>
                    <a:pt x="5967238" y="3418740"/>
                  </a:cubicBezTo>
                  <a:cubicBezTo>
                    <a:pt x="5886466" y="3659913"/>
                    <a:pt x="5770452" y="3877559"/>
                    <a:pt x="5624720" y="4085204"/>
                  </a:cubicBezTo>
                  <a:cubicBezTo>
                    <a:pt x="5484702" y="4284562"/>
                    <a:pt x="5331254" y="4484492"/>
                    <a:pt x="5268580" y="4724237"/>
                  </a:cubicBezTo>
                  <a:cubicBezTo>
                    <a:pt x="5163329" y="5126858"/>
                    <a:pt x="5284296" y="5611586"/>
                    <a:pt x="5352780" y="6013731"/>
                  </a:cubicBezTo>
                  <a:cubicBezTo>
                    <a:pt x="5368592" y="6106790"/>
                    <a:pt x="5388023" y="6199373"/>
                    <a:pt x="5400882" y="6292813"/>
                  </a:cubicBezTo>
                  <a:cubicBezTo>
                    <a:pt x="5413741" y="6385968"/>
                    <a:pt x="5373259" y="6459977"/>
                    <a:pt x="5303060" y="6518175"/>
                  </a:cubicBezTo>
                  <a:cubicBezTo>
                    <a:pt x="5231337" y="6577706"/>
                    <a:pt x="5145422" y="6607805"/>
                    <a:pt x="5056458" y="6629141"/>
                  </a:cubicBezTo>
                  <a:cubicBezTo>
                    <a:pt x="4772613" y="6697245"/>
                    <a:pt x="4470289" y="6638857"/>
                    <a:pt x="4201780" y="6537606"/>
                  </a:cubicBezTo>
                  <a:cubicBezTo>
                    <a:pt x="3936603" y="6437498"/>
                    <a:pt x="3664950" y="6303100"/>
                    <a:pt x="3504168" y="6062023"/>
                  </a:cubicBezTo>
                  <a:cubicBezTo>
                    <a:pt x="3338815" y="5814087"/>
                    <a:pt x="3237183" y="5542243"/>
                    <a:pt x="3196035" y="5247444"/>
                  </a:cubicBezTo>
                  <a:cubicBezTo>
                    <a:pt x="3170889" y="5067708"/>
                    <a:pt x="3170222" y="4888162"/>
                    <a:pt x="3196225" y="4708520"/>
                  </a:cubicBezTo>
                  <a:cubicBezTo>
                    <a:pt x="3226229" y="4707472"/>
                    <a:pt x="3252708" y="4705758"/>
                    <a:pt x="3280902" y="4708425"/>
                  </a:cubicBezTo>
                  <a:cubicBezTo>
                    <a:pt x="3263376" y="4834536"/>
                    <a:pt x="3256804" y="4961218"/>
                    <a:pt x="3265377" y="5088187"/>
                  </a:cubicBezTo>
                  <a:cubicBezTo>
                    <a:pt x="3290427" y="5460424"/>
                    <a:pt x="3406728" y="5799704"/>
                    <a:pt x="3635709" y="6097170"/>
                  </a:cubicBezTo>
                  <a:cubicBezTo>
                    <a:pt x="3788109" y="6295100"/>
                    <a:pt x="4084146" y="6415210"/>
                    <a:pt x="4317127" y="6482932"/>
                  </a:cubicBezTo>
                  <a:cubicBezTo>
                    <a:pt x="4580684" y="6559608"/>
                    <a:pt x="5014738" y="6644953"/>
                    <a:pt x="5247244" y="6454548"/>
                  </a:cubicBezTo>
                  <a:cubicBezTo>
                    <a:pt x="5303060" y="6408828"/>
                    <a:pt x="5325634" y="6353583"/>
                    <a:pt x="5312490" y="6278716"/>
                  </a:cubicBezTo>
                  <a:cubicBezTo>
                    <a:pt x="5259531" y="5978774"/>
                    <a:pt x="5217049" y="5679022"/>
                    <a:pt x="5179711" y="5377652"/>
                  </a:cubicBezTo>
                  <a:cubicBezTo>
                    <a:pt x="5143040" y="5081900"/>
                    <a:pt x="5130467" y="4816724"/>
                    <a:pt x="5250101" y="4534308"/>
                  </a:cubicBezTo>
                  <a:cubicBezTo>
                    <a:pt x="5345161" y="4309994"/>
                    <a:pt x="5496894" y="4117113"/>
                    <a:pt x="5631673" y="3916230"/>
                  </a:cubicBezTo>
                  <a:cubicBezTo>
                    <a:pt x="5774738" y="3702966"/>
                    <a:pt x="5862559" y="3489320"/>
                    <a:pt x="5932853" y="3243670"/>
                  </a:cubicBezTo>
                  <a:cubicBezTo>
                    <a:pt x="6184123" y="2365751"/>
                    <a:pt x="6018578" y="1365150"/>
                    <a:pt x="5303917" y="746691"/>
                  </a:cubicBezTo>
                  <a:cubicBezTo>
                    <a:pt x="4742419" y="260821"/>
                    <a:pt x="3936889" y="74988"/>
                    <a:pt x="3209084" y="85466"/>
                  </a:cubicBezTo>
                  <a:cubicBezTo>
                    <a:pt x="2777982" y="91752"/>
                    <a:pt x="2365169" y="178811"/>
                    <a:pt x="1982169" y="383789"/>
                  </a:cubicBezTo>
                  <a:cubicBezTo>
                    <a:pt x="1651365" y="560859"/>
                    <a:pt x="1373807" y="798317"/>
                    <a:pt x="1173210" y="1118262"/>
                  </a:cubicBezTo>
                  <a:cubicBezTo>
                    <a:pt x="1004808" y="1386867"/>
                    <a:pt x="820976" y="1732434"/>
                    <a:pt x="890889" y="2059332"/>
                  </a:cubicBezTo>
                  <a:cubicBezTo>
                    <a:pt x="907558" y="2137437"/>
                    <a:pt x="936895" y="2219447"/>
                    <a:pt x="909844" y="2294695"/>
                  </a:cubicBezTo>
                  <a:cubicBezTo>
                    <a:pt x="897176" y="2330032"/>
                    <a:pt x="873078" y="2359941"/>
                    <a:pt x="849456" y="2389087"/>
                  </a:cubicBezTo>
                  <a:cubicBezTo>
                    <a:pt x="699246" y="2560823"/>
                    <a:pt x="551133" y="2734749"/>
                    <a:pt x="412925" y="2916296"/>
                  </a:cubicBezTo>
                  <a:cubicBezTo>
                    <a:pt x="300720" y="3063553"/>
                    <a:pt x="118888" y="3258148"/>
                    <a:pt x="90599" y="3448172"/>
                  </a:cubicBezTo>
                  <a:cubicBezTo>
                    <a:pt x="87360" y="3469698"/>
                    <a:pt x="86884" y="3492273"/>
                    <a:pt x="93933" y="3512847"/>
                  </a:cubicBezTo>
                  <a:cubicBezTo>
                    <a:pt x="103362" y="3540184"/>
                    <a:pt x="124984" y="3561329"/>
                    <a:pt x="147558" y="3579331"/>
                  </a:cubicBezTo>
                  <a:cubicBezTo>
                    <a:pt x="200517" y="3621813"/>
                    <a:pt x="262335" y="3653150"/>
                    <a:pt x="327962" y="3670867"/>
                  </a:cubicBezTo>
                  <a:cubicBezTo>
                    <a:pt x="404638" y="3691536"/>
                    <a:pt x="526939" y="3696584"/>
                    <a:pt x="576183" y="3769546"/>
                  </a:cubicBezTo>
                  <a:cubicBezTo>
                    <a:pt x="640382" y="3864891"/>
                    <a:pt x="550656" y="4042342"/>
                    <a:pt x="496554" y="4125019"/>
                  </a:cubicBezTo>
                  <a:cubicBezTo>
                    <a:pt x="468360" y="4167976"/>
                    <a:pt x="433023" y="4215887"/>
                    <a:pt x="446453" y="4265512"/>
                  </a:cubicBezTo>
                  <a:cubicBezTo>
                    <a:pt x="468075" y="4345427"/>
                    <a:pt x="601044" y="4367335"/>
                    <a:pt x="599139" y="4450107"/>
                  </a:cubicBezTo>
                  <a:cubicBezTo>
                    <a:pt x="597424" y="4527069"/>
                    <a:pt x="473218" y="4565740"/>
                    <a:pt x="486267" y="4641655"/>
                  </a:cubicBezTo>
                  <a:cubicBezTo>
                    <a:pt x="491887" y="4674230"/>
                    <a:pt x="521796" y="4695757"/>
                    <a:pt x="546370" y="4717855"/>
                  </a:cubicBezTo>
                  <a:cubicBezTo>
                    <a:pt x="749253" y="4899877"/>
                    <a:pt x="594852" y="5120381"/>
                    <a:pt x="546942" y="5328217"/>
                  </a:cubicBezTo>
                  <a:cubicBezTo>
                    <a:pt x="533226" y="5387653"/>
                    <a:pt x="524367" y="5448136"/>
                    <a:pt x="541608" y="5507382"/>
                  </a:cubicBezTo>
                  <a:cubicBezTo>
                    <a:pt x="592662" y="5683499"/>
                    <a:pt x="769255" y="5783892"/>
                    <a:pt x="939181" y="5820945"/>
                  </a:cubicBezTo>
                  <a:cubicBezTo>
                    <a:pt x="1090914" y="5853997"/>
                    <a:pt x="1248172" y="5844757"/>
                    <a:pt x="1403334" y="5838185"/>
                  </a:cubicBezTo>
                  <a:cubicBezTo>
                    <a:pt x="1576118" y="5830946"/>
                    <a:pt x="1772428" y="5812372"/>
                    <a:pt x="1929591" y="5900384"/>
                  </a:cubicBezTo>
                  <a:cubicBezTo>
                    <a:pt x="2183051" y="6042306"/>
                    <a:pt x="2250583" y="6444547"/>
                    <a:pt x="2225247" y="6706579"/>
                  </a:cubicBezTo>
                  <a:cubicBezTo>
                    <a:pt x="2224675" y="6712675"/>
                    <a:pt x="2224961" y="6718771"/>
                    <a:pt x="2224866" y="6724963"/>
                  </a:cubicBezTo>
                  <a:cubicBezTo>
                    <a:pt x="2208959" y="6725058"/>
                    <a:pt x="2193147" y="6725058"/>
                    <a:pt x="2177431" y="6725058"/>
                  </a:cubicBezTo>
                  <a:close/>
                </a:path>
              </a:pathLst>
            </a:custGeom>
            <a:grp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381E6E18-BDE5-4875-BD13-797F7AC9EBAC}"/>
                </a:ext>
              </a:extLst>
            </p:cNvPr>
            <p:cNvSpPr/>
            <p:nvPr/>
          </p:nvSpPr>
          <p:spPr>
            <a:xfrm>
              <a:off x="5925620" y="4385213"/>
              <a:ext cx="776730" cy="131447"/>
            </a:xfrm>
            <a:custGeom>
              <a:avLst/>
              <a:gdLst>
                <a:gd name="connsiteX0" fmla="*/ 751118 w 776730"/>
                <a:gd name="connsiteY0" fmla="*/ 2 h 131447"/>
                <a:gd name="connsiteX1" fmla="*/ 776550 w 776730"/>
                <a:gd name="connsiteY1" fmla="*/ 24576 h 131447"/>
                <a:gd name="connsiteX2" fmla="*/ 776550 w 776730"/>
                <a:gd name="connsiteY2" fmla="*/ 103348 h 131447"/>
                <a:gd name="connsiteX3" fmla="*/ 748927 w 776730"/>
                <a:gd name="connsiteY3" fmla="*/ 131446 h 131447"/>
                <a:gd name="connsiteX4" fmla="*/ 24170 w 776730"/>
                <a:gd name="connsiteY4" fmla="*/ 131351 h 131447"/>
                <a:gd name="connsiteX5" fmla="*/ 262 w 776730"/>
                <a:gd name="connsiteY5" fmla="*/ 107824 h 131447"/>
                <a:gd name="connsiteX6" fmla="*/ 167 w 776730"/>
                <a:gd name="connsiteY6" fmla="*/ 26481 h 131447"/>
                <a:gd name="connsiteX7" fmla="*/ 26265 w 776730"/>
                <a:gd name="connsiteY7" fmla="*/ 97 h 131447"/>
                <a:gd name="connsiteX8" fmla="*/ 751118 w 776730"/>
                <a:gd name="connsiteY8" fmla="*/ 2 h 13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730" h="131447">
                  <a:moveTo>
                    <a:pt x="751118" y="2"/>
                  </a:moveTo>
                  <a:cubicBezTo>
                    <a:pt x="770263" y="-94"/>
                    <a:pt x="777883" y="4288"/>
                    <a:pt x="776550" y="24576"/>
                  </a:cubicBezTo>
                  <a:cubicBezTo>
                    <a:pt x="774835" y="50770"/>
                    <a:pt x="774835" y="77154"/>
                    <a:pt x="776550" y="103348"/>
                  </a:cubicBezTo>
                  <a:cubicBezTo>
                    <a:pt x="777978" y="124969"/>
                    <a:pt x="771120" y="131542"/>
                    <a:pt x="748927" y="131446"/>
                  </a:cubicBezTo>
                  <a:cubicBezTo>
                    <a:pt x="587002" y="130494"/>
                    <a:pt x="103799" y="130494"/>
                    <a:pt x="24170" y="131351"/>
                  </a:cubicBezTo>
                  <a:cubicBezTo>
                    <a:pt x="6072" y="131542"/>
                    <a:pt x="-690" y="126589"/>
                    <a:pt x="262" y="107824"/>
                  </a:cubicBezTo>
                  <a:cubicBezTo>
                    <a:pt x="1691" y="80773"/>
                    <a:pt x="1881" y="53532"/>
                    <a:pt x="167" y="26481"/>
                  </a:cubicBezTo>
                  <a:cubicBezTo>
                    <a:pt x="-1167" y="5907"/>
                    <a:pt x="5310" y="-94"/>
                    <a:pt x="26265" y="97"/>
                  </a:cubicBezTo>
                  <a:cubicBezTo>
                    <a:pt x="147995" y="954"/>
                    <a:pt x="631198" y="859"/>
                    <a:pt x="751118" y="2"/>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1801BFAB-0C5E-473E-8C51-2B90DAAB0247}"/>
                </a:ext>
              </a:extLst>
            </p:cNvPr>
            <p:cNvSpPr/>
            <p:nvPr/>
          </p:nvSpPr>
          <p:spPr>
            <a:xfrm>
              <a:off x="5925624" y="4127274"/>
              <a:ext cx="776759" cy="128687"/>
            </a:xfrm>
            <a:custGeom>
              <a:avLst/>
              <a:gdLst>
                <a:gd name="connsiteX0" fmla="*/ 750829 w 776759"/>
                <a:gd name="connsiteY0" fmla="*/ 3 h 128687"/>
                <a:gd name="connsiteX1" fmla="*/ 776451 w 776759"/>
                <a:gd name="connsiteY1" fmla="*/ 27340 h 128687"/>
                <a:gd name="connsiteX2" fmla="*/ 776546 w 776759"/>
                <a:gd name="connsiteY2" fmla="*/ 100778 h 128687"/>
                <a:gd name="connsiteX3" fmla="*/ 748828 w 776759"/>
                <a:gd name="connsiteY3" fmla="*/ 128686 h 128687"/>
                <a:gd name="connsiteX4" fmla="*/ 24452 w 776759"/>
                <a:gd name="connsiteY4" fmla="*/ 128496 h 128687"/>
                <a:gd name="connsiteX5" fmla="*/ 259 w 776759"/>
                <a:gd name="connsiteY5" fmla="*/ 105350 h 128687"/>
                <a:gd name="connsiteX6" fmla="*/ 163 w 776759"/>
                <a:gd name="connsiteY6" fmla="*/ 26673 h 128687"/>
                <a:gd name="connsiteX7" fmla="*/ 26357 w 776759"/>
                <a:gd name="connsiteY7" fmla="*/ 99 h 128687"/>
                <a:gd name="connsiteX8" fmla="*/ 750829 w 776759"/>
                <a:gd name="connsiteY8" fmla="*/ 3 h 12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759" h="128687">
                  <a:moveTo>
                    <a:pt x="750829" y="3"/>
                  </a:moveTo>
                  <a:cubicBezTo>
                    <a:pt x="772831" y="-187"/>
                    <a:pt x="777594" y="7719"/>
                    <a:pt x="776451" y="27340"/>
                  </a:cubicBezTo>
                  <a:cubicBezTo>
                    <a:pt x="775117" y="51724"/>
                    <a:pt x="774736" y="76394"/>
                    <a:pt x="776546" y="100778"/>
                  </a:cubicBezTo>
                  <a:cubicBezTo>
                    <a:pt x="778165" y="122781"/>
                    <a:pt x="770736" y="128781"/>
                    <a:pt x="748828" y="128686"/>
                  </a:cubicBezTo>
                  <a:cubicBezTo>
                    <a:pt x="574711" y="127829"/>
                    <a:pt x="91794" y="127734"/>
                    <a:pt x="24452" y="128496"/>
                  </a:cubicBezTo>
                  <a:cubicBezTo>
                    <a:pt x="6831" y="128686"/>
                    <a:pt x="-789" y="124400"/>
                    <a:pt x="259" y="105350"/>
                  </a:cubicBezTo>
                  <a:cubicBezTo>
                    <a:pt x="1782" y="79156"/>
                    <a:pt x="1973" y="52772"/>
                    <a:pt x="163" y="26673"/>
                  </a:cubicBezTo>
                  <a:cubicBezTo>
                    <a:pt x="-1170" y="5909"/>
                    <a:pt x="5497" y="-92"/>
                    <a:pt x="26357" y="99"/>
                  </a:cubicBezTo>
                  <a:cubicBezTo>
                    <a:pt x="147134" y="956"/>
                    <a:pt x="630147" y="1051"/>
                    <a:pt x="750829" y="3"/>
                  </a:cubicBez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155D1736-1755-4456-BCF8-9804E453671D}"/>
                </a:ext>
              </a:extLst>
            </p:cNvPr>
            <p:cNvSpPr/>
            <p:nvPr/>
          </p:nvSpPr>
          <p:spPr>
            <a:xfrm>
              <a:off x="6055020" y="4643056"/>
              <a:ext cx="517365" cy="131170"/>
            </a:xfrm>
            <a:custGeom>
              <a:avLst/>
              <a:gdLst>
                <a:gd name="connsiteX0" fmla="*/ 25454 w 517365"/>
                <a:gd name="connsiteY0" fmla="*/ 131159 h 131170"/>
                <a:gd name="connsiteX1" fmla="*/ 117 w 517365"/>
                <a:gd name="connsiteY1" fmla="*/ 106299 h 131170"/>
                <a:gd name="connsiteX2" fmla="*/ 308 w 517365"/>
                <a:gd name="connsiteY2" fmla="*/ 19717 h 131170"/>
                <a:gd name="connsiteX3" fmla="*/ 19834 w 517365"/>
                <a:gd name="connsiteY3" fmla="*/ 0 h 131170"/>
                <a:gd name="connsiteX4" fmla="*/ 497322 w 517365"/>
                <a:gd name="connsiteY4" fmla="*/ 0 h 131170"/>
                <a:gd name="connsiteX5" fmla="*/ 517229 w 517365"/>
                <a:gd name="connsiteY5" fmla="*/ 19050 h 131170"/>
                <a:gd name="connsiteX6" fmla="*/ 517325 w 517365"/>
                <a:gd name="connsiteY6" fmla="*/ 110871 h 131170"/>
                <a:gd name="connsiteX7" fmla="*/ 495608 w 517365"/>
                <a:gd name="connsiteY7" fmla="*/ 130874 h 131170"/>
                <a:gd name="connsiteX8" fmla="*/ 25454 w 517365"/>
                <a:gd name="connsiteY8" fmla="*/ 131159 h 1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365" h="131170">
                  <a:moveTo>
                    <a:pt x="25454" y="131159"/>
                  </a:moveTo>
                  <a:cubicBezTo>
                    <a:pt x="6118" y="131445"/>
                    <a:pt x="-1026" y="126397"/>
                    <a:pt x="117" y="106299"/>
                  </a:cubicBezTo>
                  <a:cubicBezTo>
                    <a:pt x="1736" y="77534"/>
                    <a:pt x="1165" y="48578"/>
                    <a:pt x="308" y="19717"/>
                  </a:cubicBezTo>
                  <a:cubicBezTo>
                    <a:pt x="-73" y="5048"/>
                    <a:pt x="4879" y="0"/>
                    <a:pt x="19834" y="0"/>
                  </a:cubicBezTo>
                  <a:cubicBezTo>
                    <a:pt x="178996" y="381"/>
                    <a:pt x="338159" y="381"/>
                    <a:pt x="497322" y="0"/>
                  </a:cubicBezTo>
                  <a:cubicBezTo>
                    <a:pt x="511610" y="0"/>
                    <a:pt x="517705" y="3715"/>
                    <a:pt x="517229" y="19050"/>
                  </a:cubicBezTo>
                  <a:cubicBezTo>
                    <a:pt x="516277" y="49625"/>
                    <a:pt x="516086" y="80296"/>
                    <a:pt x="517325" y="110871"/>
                  </a:cubicBezTo>
                  <a:cubicBezTo>
                    <a:pt x="517991" y="128111"/>
                    <a:pt x="510467" y="130874"/>
                    <a:pt x="495608" y="130874"/>
                  </a:cubicBezTo>
                  <a:cubicBezTo>
                    <a:pt x="416836" y="130874"/>
                    <a:pt x="75269" y="130302"/>
                    <a:pt x="25454" y="131159"/>
                  </a:cubicBez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49D88A7-DE03-47BB-A83D-475C5667F8CD}"/>
                </a:ext>
              </a:extLst>
            </p:cNvPr>
            <p:cNvSpPr/>
            <p:nvPr/>
          </p:nvSpPr>
          <p:spPr>
            <a:xfrm>
              <a:off x="5147286" y="1162502"/>
              <a:ext cx="2325139" cy="2834763"/>
            </a:xfrm>
            <a:custGeom>
              <a:avLst/>
              <a:gdLst>
                <a:gd name="connsiteX0" fmla="*/ 2301359 w 2325139"/>
                <a:gd name="connsiteY0" fmla="*/ 902042 h 2834763"/>
                <a:gd name="connsiteX1" fmla="*/ 1949886 w 2325139"/>
                <a:gd name="connsiteY1" fmla="*/ 307015 h 2834763"/>
                <a:gd name="connsiteX2" fmla="*/ 971002 w 2325139"/>
                <a:gd name="connsiteY2" fmla="*/ 15836 h 2834763"/>
                <a:gd name="connsiteX3" fmla="*/ 242720 w 2325139"/>
                <a:gd name="connsiteY3" fmla="*/ 442270 h 2834763"/>
                <a:gd name="connsiteX4" fmla="*/ 6405 w 2325139"/>
                <a:gd name="connsiteY4" fmla="*/ 1229987 h 2834763"/>
                <a:gd name="connsiteX5" fmla="*/ 249483 w 2325139"/>
                <a:gd name="connsiteY5" fmla="*/ 1818633 h 2834763"/>
                <a:gd name="connsiteX6" fmla="*/ 495800 w 2325139"/>
                <a:gd name="connsiteY6" fmla="*/ 2180678 h 2834763"/>
                <a:gd name="connsiteX7" fmla="*/ 644485 w 2325139"/>
                <a:gd name="connsiteY7" fmla="*/ 2806756 h 2834763"/>
                <a:gd name="connsiteX8" fmla="*/ 671250 w 2325139"/>
                <a:gd name="connsiteY8" fmla="*/ 2834760 h 2834763"/>
                <a:gd name="connsiteX9" fmla="*/ 1162264 w 2325139"/>
                <a:gd name="connsiteY9" fmla="*/ 2834188 h 2834763"/>
                <a:gd name="connsiteX10" fmla="*/ 1653278 w 2325139"/>
                <a:gd name="connsiteY10" fmla="*/ 2834760 h 2834763"/>
                <a:gd name="connsiteX11" fmla="*/ 1681567 w 2325139"/>
                <a:gd name="connsiteY11" fmla="*/ 2805327 h 2834763"/>
                <a:gd name="connsiteX12" fmla="*/ 1702712 w 2325139"/>
                <a:gd name="connsiteY12" fmla="*/ 2525959 h 2834763"/>
                <a:gd name="connsiteX13" fmla="*/ 1892546 w 2325139"/>
                <a:gd name="connsiteY13" fmla="*/ 2067140 h 2834763"/>
                <a:gd name="connsiteX14" fmla="*/ 2127718 w 2325139"/>
                <a:gd name="connsiteY14" fmla="*/ 1741670 h 2834763"/>
                <a:gd name="connsiteX15" fmla="*/ 2301359 w 2325139"/>
                <a:gd name="connsiteY15" fmla="*/ 902042 h 2834763"/>
                <a:gd name="connsiteX16" fmla="*/ 1992272 w 2325139"/>
                <a:gd name="connsiteY16" fmla="*/ 1704809 h 2834763"/>
                <a:gd name="connsiteX17" fmla="*/ 1679948 w 2325139"/>
                <a:gd name="connsiteY17" fmla="*/ 2179059 h 2834763"/>
                <a:gd name="connsiteX18" fmla="*/ 1552694 w 2325139"/>
                <a:gd name="connsiteY18" fmla="*/ 2678550 h 2834763"/>
                <a:gd name="connsiteX19" fmla="*/ 1524595 w 2325139"/>
                <a:gd name="connsiteY19" fmla="*/ 2706648 h 2834763"/>
                <a:gd name="connsiteX20" fmla="*/ 1448490 w 2325139"/>
                <a:gd name="connsiteY20" fmla="*/ 2706553 h 2834763"/>
                <a:gd name="connsiteX21" fmla="*/ 1423630 w 2325139"/>
                <a:gd name="connsiteY21" fmla="*/ 2681407 h 2834763"/>
                <a:gd name="connsiteX22" fmla="*/ 1424106 w 2325139"/>
                <a:gd name="connsiteY22" fmla="*/ 2250687 h 2834763"/>
                <a:gd name="connsiteX23" fmla="*/ 1423916 w 2325139"/>
                <a:gd name="connsiteY23" fmla="*/ 1827776 h 2834763"/>
                <a:gd name="connsiteX24" fmla="*/ 1434393 w 2325139"/>
                <a:gd name="connsiteY24" fmla="*/ 1782628 h 2834763"/>
                <a:gd name="connsiteX25" fmla="*/ 1669185 w 2325139"/>
                <a:gd name="connsiteY25" fmla="*/ 1313522 h 2834763"/>
                <a:gd name="connsiteX26" fmla="*/ 1653754 w 2325139"/>
                <a:gd name="connsiteY26" fmla="*/ 1286852 h 2834763"/>
                <a:gd name="connsiteX27" fmla="*/ 1561838 w 2325139"/>
                <a:gd name="connsiteY27" fmla="*/ 1286566 h 2834763"/>
                <a:gd name="connsiteX28" fmla="*/ 1535549 w 2325139"/>
                <a:gd name="connsiteY28" fmla="*/ 1302949 h 2834763"/>
                <a:gd name="connsiteX29" fmla="*/ 1298567 w 2325139"/>
                <a:gd name="connsiteY29" fmla="*/ 1791582 h 2834763"/>
                <a:gd name="connsiteX30" fmla="*/ 1292947 w 2325139"/>
                <a:gd name="connsiteY30" fmla="*/ 1827300 h 2834763"/>
                <a:gd name="connsiteX31" fmla="*/ 1293423 w 2325139"/>
                <a:gd name="connsiteY31" fmla="*/ 2675692 h 2834763"/>
                <a:gd name="connsiteX32" fmla="*/ 1263705 w 2325139"/>
                <a:gd name="connsiteY32" fmla="*/ 2706744 h 2834763"/>
                <a:gd name="connsiteX33" fmla="*/ 1061489 w 2325139"/>
                <a:gd name="connsiteY33" fmla="*/ 2706553 h 2834763"/>
                <a:gd name="connsiteX34" fmla="*/ 1035391 w 2325139"/>
                <a:gd name="connsiteY34" fmla="*/ 2679883 h 2834763"/>
                <a:gd name="connsiteX35" fmla="*/ 1036058 w 2325139"/>
                <a:gd name="connsiteY35" fmla="*/ 1828919 h 2834763"/>
                <a:gd name="connsiteX36" fmla="*/ 1025389 w 2325139"/>
                <a:gd name="connsiteY36" fmla="*/ 1781199 h 2834763"/>
                <a:gd name="connsiteX37" fmla="*/ 797742 w 2325139"/>
                <a:gd name="connsiteY37" fmla="*/ 1311426 h 2834763"/>
                <a:gd name="connsiteX38" fmla="*/ 758118 w 2325139"/>
                <a:gd name="connsiteY38" fmla="*/ 1286376 h 2834763"/>
                <a:gd name="connsiteX39" fmla="*/ 671536 w 2325139"/>
                <a:gd name="connsiteY39" fmla="*/ 1286566 h 2834763"/>
                <a:gd name="connsiteX40" fmla="*/ 657915 w 2325139"/>
                <a:gd name="connsiteY40" fmla="*/ 1310188 h 2834763"/>
                <a:gd name="connsiteX41" fmla="*/ 891944 w 2325139"/>
                <a:gd name="connsiteY41" fmla="*/ 1776913 h 2834763"/>
                <a:gd name="connsiteX42" fmla="*/ 905184 w 2325139"/>
                <a:gd name="connsiteY42" fmla="*/ 1831968 h 2834763"/>
                <a:gd name="connsiteX43" fmla="*/ 905470 w 2325139"/>
                <a:gd name="connsiteY43" fmla="*/ 2675120 h 2834763"/>
                <a:gd name="connsiteX44" fmla="*/ 873561 w 2325139"/>
                <a:gd name="connsiteY44" fmla="*/ 2706744 h 2834763"/>
                <a:gd name="connsiteX45" fmla="*/ 797456 w 2325139"/>
                <a:gd name="connsiteY45" fmla="*/ 2706458 h 2834763"/>
                <a:gd name="connsiteX46" fmla="*/ 777073 w 2325139"/>
                <a:gd name="connsiteY46" fmla="*/ 2687503 h 2834763"/>
                <a:gd name="connsiteX47" fmla="*/ 498371 w 2325139"/>
                <a:gd name="connsiteY47" fmla="*/ 1926170 h 2834763"/>
                <a:gd name="connsiteX48" fmla="*/ 317206 w 2325139"/>
                <a:gd name="connsiteY48" fmla="*/ 1681377 h 2834763"/>
                <a:gd name="connsiteX49" fmla="*/ 445031 w 2325139"/>
                <a:gd name="connsiteY49" fmla="*/ 423125 h 2834763"/>
                <a:gd name="connsiteX50" fmla="*/ 844129 w 2325139"/>
                <a:gd name="connsiteY50" fmla="*/ 178237 h 2834763"/>
                <a:gd name="connsiteX51" fmla="*/ 1855112 w 2325139"/>
                <a:gd name="connsiteY51" fmla="*/ 399026 h 2834763"/>
                <a:gd name="connsiteX52" fmla="*/ 2128861 w 2325139"/>
                <a:gd name="connsiteY52" fmla="*/ 778217 h 2834763"/>
                <a:gd name="connsiteX53" fmla="*/ 1992272 w 2325139"/>
                <a:gd name="connsiteY53" fmla="*/ 1704809 h 2834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325139" h="2834763">
                  <a:moveTo>
                    <a:pt x="2301359" y="902042"/>
                  </a:moveTo>
                  <a:cubicBezTo>
                    <a:pt x="2251353" y="664488"/>
                    <a:pt x="2130480" y="467702"/>
                    <a:pt x="1949886" y="307015"/>
                  </a:cubicBezTo>
                  <a:cubicBezTo>
                    <a:pt x="1669185" y="57174"/>
                    <a:pt x="1341524" y="-41505"/>
                    <a:pt x="971002" y="15836"/>
                  </a:cubicBezTo>
                  <a:cubicBezTo>
                    <a:pt x="673917" y="61841"/>
                    <a:pt x="431411" y="210146"/>
                    <a:pt x="242720" y="442270"/>
                  </a:cubicBezTo>
                  <a:cubicBezTo>
                    <a:pt x="56507" y="671251"/>
                    <a:pt x="-24456" y="935093"/>
                    <a:pt x="6405" y="1229987"/>
                  </a:cubicBezTo>
                  <a:cubicBezTo>
                    <a:pt x="29456" y="1449539"/>
                    <a:pt x="114514" y="1644420"/>
                    <a:pt x="249483" y="1818633"/>
                  </a:cubicBezTo>
                  <a:cubicBezTo>
                    <a:pt x="339018" y="1934171"/>
                    <a:pt x="426077" y="2052185"/>
                    <a:pt x="495800" y="2180678"/>
                  </a:cubicBezTo>
                  <a:cubicBezTo>
                    <a:pt x="601337" y="2375178"/>
                    <a:pt x="648009" y="2585586"/>
                    <a:pt x="644485" y="2806756"/>
                  </a:cubicBezTo>
                  <a:cubicBezTo>
                    <a:pt x="644104" y="2828283"/>
                    <a:pt x="648676" y="2834950"/>
                    <a:pt x="671250" y="2834760"/>
                  </a:cubicBezTo>
                  <a:cubicBezTo>
                    <a:pt x="834889" y="2833807"/>
                    <a:pt x="998624" y="2834188"/>
                    <a:pt x="1162264" y="2834188"/>
                  </a:cubicBezTo>
                  <a:cubicBezTo>
                    <a:pt x="1325903" y="2834188"/>
                    <a:pt x="1489638" y="2833617"/>
                    <a:pt x="1653278" y="2834760"/>
                  </a:cubicBezTo>
                  <a:cubicBezTo>
                    <a:pt x="1677185" y="2834950"/>
                    <a:pt x="1682519" y="2828092"/>
                    <a:pt x="1681567" y="2805327"/>
                  </a:cubicBezTo>
                  <a:cubicBezTo>
                    <a:pt x="1677471" y="2711411"/>
                    <a:pt x="1684234" y="2618161"/>
                    <a:pt x="1702712" y="2525959"/>
                  </a:cubicBezTo>
                  <a:cubicBezTo>
                    <a:pt x="1735860" y="2360605"/>
                    <a:pt x="1789866" y="2204204"/>
                    <a:pt x="1892546" y="2067140"/>
                  </a:cubicBezTo>
                  <a:cubicBezTo>
                    <a:pt x="1972841" y="1959984"/>
                    <a:pt x="2053899" y="1853208"/>
                    <a:pt x="2127718" y="1741670"/>
                  </a:cubicBezTo>
                  <a:cubicBezTo>
                    <a:pt x="2297168" y="1485734"/>
                    <a:pt x="2365557" y="1206747"/>
                    <a:pt x="2301359" y="902042"/>
                  </a:cubicBezTo>
                  <a:close/>
                  <a:moveTo>
                    <a:pt x="1992272" y="1704809"/>
                  </a:moveTo>
                  <a:cubicBezTo>
                    <a:pt x="1878830" y="1856637"/>
                    <a:pt x="1766625" y="2009609"/>
                    <a:pt x="1679948" y="2179059"/>
                  </a:cubicBezTo>
                  <a:cubicBezTo>
                    <a:pt x="1599842" y="2335650"/>
                    <a:pt x="1559266" y="2503004"/>
                    <a:pt x="1552694" y="2678550"/>
                  </a:cubicBezTo>
                  <a:cubicBezTo>
                    <a:pt x="1551932" y="2699504"/>
                    <a:pt x="1547074" y="2708363"/>
                    <a:pt x="1524595" y="2706648"/>
                  </a:cubicBezTo>
                  <a:cubicBezTo>
                    <a:pt x="1499354" y="2704648"/>
                    <a:pt x="1473827" y="2705029"/>
                    <a:pt x="1448490" y="2706553"/>
                  </a:cubicBezTo>
                  <a:cubicBezTo>
                    <a:pt x="1428678" y="2707791"/>
                    <a:pt x="1423535" y="2700933"/>
                    <a:pt x="1423630" y="2681407"/>
                  </a:cubicBezTo>
                  <a:cubicBezTo>
                    <a:pt x="1424487" y="2537865"/>
                    <a:pt x="1424106" y="2394228"/>
                    <a:pt x="1424106" y="2250687"/>
                  </a:cubicBezTo>
                  <a:cubicBezTo>
                    <a:pt x="1424106" y="2109717"/>
                    <a:pt x="1424297" y="1968746"/>
                    <a:pt x="1423916" y="1827776"/>
                  </a:cubicBezTo>
                  <a:cubicBezTo>
                    <a:pt x="1423916" y="1811584"/>
                    <a:pt x="1427059" y="1797201"/>
                    <a:pt x="1434393" y="1782628"/>
                  </a:cubicBezTo>
                  <a:cubicBezTo>
                    <a:pt x="1512974" y="1626418"/>
                    <a:pt x="1591079" y="1469922"/>
                    <a:pt x="1669185" y="1313522"/>
                  </a:cubicBezTo>
                  <a:cubicBezTo>
                    <a:pt x="1682424" y="1287042"/>
                    <a:pt x="1682329" y="1286947"/>
                    <a:pt x="1653754" y="1286852"/>
                  </a:cubicBezTo>
                  <a:cubicBezTo>
                    <a:pt x="1623083" y="1286756"/>
                    <a:pt x="1592413" y="1287423"/>
                    <a:pt x="1561838" y="1286566"/>
                  </a:cubicBezTo>
                  <a:cubicBezTo>
                    <a:pt x="1548503" y="1286185"/>
                    <a:pt x="1541359" y="1291138"/>
                    <a:pt x="1535549" y="1302949"/>
                  </a:cubicBezTo>
                  <a:cubicBezTo>
                    <a:pt x="1456872" y="1465922"/>
                    <a:pt x="1377815" y="1628799"/>
                    <a:pt x="1298567" y="1791582"/>
                  </a:cubicBezTo>
                  <a:cubicBezTo>
                    <a:pt x="1292852" y="1803297"/>
                    <a:pt x="1292947" y="1815108"/>
                    <a:pt x="1292947" y="1827300"/>
                  </a:cubicBezTo>
                  <a:cubicBezTo>
                    <a:pt x="1292947" y="2110097"/>
                    <a:pt x="1292661" y="2392895"/>
                    <a:pt x="1293423" y="2675692"/>
                  </a:cubicBezTo>
                  <a:cubicBezTo>
                    <a:pt x="1293519" y="2698743"/>
                    <a:pt x="1288851" y="2707410"/>
                    <a:pt x="1263705" y="2706744"/>
                  </a:cubicBezTo>
                  <a:cubicBezTo>
                    <a:pt x="1196363" y="2704934"/>
                    <a:pt x="1128927" y="2705315"/>
                    <a:pt x="1061489" y="2706553"/>
                  </a:cubicBezTo>
                  <a:cubicBezTo>
                    <a:pt x="1040534" y="2706934"/>
                    <a:pt x="1035391" y="2700267"/>
                    <a:pt x="1035391" y="2679883"/>
                  </a:cubicBezTo>
                  <a:cubicBezTo>
                    <a:pt x="1036058" y="2396228"/>
                    <a:pt x="1035772" y="2112574"/>
                    <a:pt x="1036058" y="1828919"/>
                  </a:cubicBezTo>
                  <a:cubicBezTo>
                    <a:pt x="1036058" y="1811870"/>
                    <a:pt x="1032914" y="1796630"/>
                    <a:pt x="1025389" y="1781199"/>
                  </a:cubicBezTo>
                  <a:cubicBezTo>
                    <a:pt x="948999" y="1624799"/>
                    <a:pt x="872989" y="1468303"/>
                    <a:pt x="797742" y="1311426"/>
                  </a:cubicBezTo>
                  <a:cubicBezTo>
                    <a:pt x="788979" y="1293043"/>
                    <a:pt x="779073" y="1284947"/>
                    <a:pt x="758118" y="1286376"/>
                  </a:cubicBezTo>
                  <a:cubicBezTo>
                    <a:pt x="729353" y="1288376"/>
                    <a:pt x="700301" y="1287899"/>
                    <a:pt x="671536" y="1286566"/>
                  </a:cubicBezTo>
                  <a:cubicBezTo>
                    <a:pt x="649057" y="1285518"/>
                    <a:pt x="649247" y="1292948"/>
                    <a:pt x="657915" y="1310188"/>
                  </a:cubicBezTo>
                  <a:cubicBezTo>
                    <a:pt x="736211" y="1465636"/>
                    <a:pt x="813649" y="1621465"/>
                    <a:pt x="891944" y="1776913"/>
                  </a:cubicBezTo>
                  <a:cubicBezTo>
                    <a:pt x="900898" y="1794629"/>
                    <a:pt x="905184" y="1812060"/>
                    <a:pt x="905184" y="1831968"/>
                  </a:cubicBezTo>
                  <a:cubicBezTo>
                    <a:pt x="904803" y="2113050"/>
                    <a:pt x="904517" y="2394038"/>
                    <a:pt x="905470" y="2675120"/>
                  </a:cubicBezTo>
                  <a:cubicBezTo>
                    <a:pt x="905565" y="2700647"/>
                    <a:pt x="898993" y="2709029"/>
                    <a:pt x="873561" y="2706744"/>
                  </a:cubicBezTo>
                  <a:cubicBezTo>
                    <a:pt x="848415" y="2704553"/>
                    <a:pt x="822793" y="2705696"/>
                    <a:pt x="797456" y="2706458"/>
                  </a:cubicBezTo>
                  <a:cubicBezTo>
                    <a:pt x="783455" y="2706839"/>
                    <a:pt x="777359" y="2703029"/>
                    <a:pt x="777073" y="2687503"/>
                  </a:cubicBezTo>
                  <a:cubicBezTo>
                    <a:pt x="771358" y="2401848"/>
                    <a:pt x="662106" y="2153912"/>
                    <a:pt x="498371" y="1926170"/>
                  </a:cubicBezTo>
                  <a:cubicBezTo>
                    <a:pt x="439126" y="1843778"/>
                    <a:pt x="377880" y="1762721"/>
                    <a:pt x="317206" y="1681377"/>
                  </a:cubicBezTo>
                  <a:cubicBezTo>
                    <a:pt x="27170" y="1292090"/>
                    <a:pt x="84415" y="747070"/>
                    <a:pt x="445031" y="423125"/>
                  </a:cubicBezTo>
                  <a:cubicBezTo>
                    <a:pt x="563998" y="316254"/>
                    <a:pt x="690776" y="224814"/>
                    <a:pt x="844129" y="178237"/>
                  </a:cubicBezTo>
                  <a:cubicBezTo>
                    <a:pt x="1221414" y="63556"/>
                    <a:pt x="1558885" y="137470"/>
                    <a:pt x="1855112" y="399026"/>
                  </a:cubicBezTo>
                  <a:cubicBezTo>
                    <a:pt x="1975127" y="504944"/>
                    <a:pt x="2073044" y="627055"/>
                    <a:pt x="2128861" y="778217"/>
                  </a:cubicBezTo>
                  <a:cubicBezTo>
                    <a:pt x="2252210" y="1111306"/>
                    <a:pt x="2205061" y="1420011"/>
                    <a:pt x="1992272" y="1704809"/>
                  </a:cubicBezTo>
                  <a:close/>
                </a:path>
              </a:pathLst>
            </a:custGeom>
            <a:grpFill/>
            <a:ln w="9525" cap="flat">
              <a:noFill/>
              <a:prstDash val="solid"/>
              <a:miter/>
            </a:ln>
          </p:spPr>
          <p:txBody>
            <a:bodyPr rtlCol="0" anchor="ctr"/>
            <a:lstStyle/>
            <a:p>
              <a:endParaRPr lang="en-US"/>
            </a:p>
          </p:txBody>
        </p:sp>
      </p:grpSp>
      <p:sp>
        <p:nvSpPr>
          <p:cNvPr id="9" name="Oval 8">
            <a:extLst>
              <a:ext uri="{FF2B5EF4-FFF2-40B4-BE49-F238E27FC236}">
                <a16:creationId xmlns:a16="http://schemas.microsoft.com/office/drawing/2014/main" id="{5DEDC741-B3A1-48E4-BE10-8162BABBA2BD}"/>
              </a:ext>
            </a:extLst>
          </p:cNvPr>
          <p:cNvSpPr/>
          <p:nvPr/>
        </p:nvSpPr>
        <p:spPr>
          <a:xfrm>
            <a:off x="4637875" y="1665612"/>
            <a:ext cx="656456" cy="6564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 name="TextBox 14">
            <a:extLst>
              <a:ext uri="{FF2B5EF4-FFF2-40B4-BE49-F238E27FC236}">
                <a16:creationId xmlns:a16="http://schemas.microsoft.com/office/drawing/2014/main" id="{1E35AFBE-859B-4C89-84E1-0308C2C9594E}"/>
              </a:ext>
            </a:extLst>
          </p:cNvPr>
          <p:cNvSpPr txBox="1"/>
          <p:nvPr/>
        </p:nvSpPr>
        <p:spPr>
          <a:xfrm>
            <a:off x="5450585" y="1665612"/>
            <a:ext cx="6262444" cy="4154984"/>
          </a:xfrm>
          <a:prstGeom prst="rect">
            <a:avLst/>
          </a:prstGeom>
          <a:noFill/>
        </p:spPr>
        <p:txBody>
          <a:bodyPr wrap="square" rtlCol="0">
            <a:spAutoFit/>
          </a:bodyPr>
          <a:lstStyle/>
          <a:p>
            <a:pPr algn="just"/>
            <a:r>
              <a:rPr lang="fi-FI" sz="2400" b="0" i="0" u="none" strike="noStrike" baseline="0">
                <a:latin typeface="Bahnschrift Light SemiCondensed" panose="020B0502040204020203" pitchFamily="34" charset="0"/>
              </a:rPr>
              <a:t>Mata Pelajaran Pilihan merupakan mata pelajaran yang dikembangkan </a:t>
            </a:r>
            <a:r>
              <a:rPr lang="en-US" sz="2400" b="0" i="0" u="none" strike="noStrike" baseline="0">
                <a:latin typeface="Bahnschrift Light SemiCondensed" panose="020B0502040204020203" pitchFamily="34" charset="0"/>
              </a:rPr>
              <a:t>berdasarkan kebutuhan dan perkembangan keilmuan, teknologi, dan seni yang memiliki tingkat urgensi yang tinggi dan memiliki manfaat jangka panjang bagi bangsa Indonesia.</a:t>
            </a:r>
          </a:p>
          <a:p>
            <a:pPr algn="just"/>
            <a:r>
              <a:rPr lang="en-US" sz="2400" b="0" i="0" u="none" strike="noStrike" baseline="0">
                <a:latin typeface="Bahnschrift Light SemiCondensed" panose="020B0502040204020203" pitchFamily="34" charset="0"/>
              </a:rPr>
              <a:t>Kurikulum SMA/MA dirancang untuk memberikan kesempatan kepada peserta didik untuk belajar berdasarkan minat mereka. Peserta didik </a:t>
            </a:r>
            <a:r>
              <a:rPr lang="fi-FI" sz="2400" b="0" i="0" u="none" strike="noStrike" baseline="0">
                <a:latin typeface="Bahnschrift Light SemiCondensed" panose="020B0502040204020203" pitchFamily="34" charset="0"/>
              </a:rPr>
              <a:t>diperkenankan memilih Mata Pelajaran Lintas Minat dan/atau Pendalaman Minat dan/atau Mata Pelajaran Informatika.</a:t>
            </a:r>
            <a:endParaRPr lang="en-US" altLang="ko-KR" sz="1600" dirty="0">
              <a:solidFill>
                <a:schemeClr val="tx1">
                  <a:lumMod val="75000"/>
                  <a:lumOff val="25000"/>
                </a:schemeClr>
              </a:solidFill>
              <a:latin typeface="Bahnschrift Light SemiCondensed" panose="020B0502040204020203" pitchFamily="34" charset="0"/>
              <a:cs typeface="Arial" pitchFamily="34" charset="0"/>
            </a:endParaRPr>
          </a:p>
        </p:txBody>
      </p:sp>
      <p:sp>
        <p:nvSpPr>
          <p:cNvPr id="32" name="Rounded Rectangle 1">
            <a:extLst>
              <a:ext uri="{FF2B5EF4-FFF2-40B4-BE49-F238E27FC236}">
                <a16:creationId xmlns:a16="http://schemas.microsoft.com/office/drawing/2014/main" id="{E419EEFE-2A16-4015-8225-E8EBC47A3144}"/>
              </a:ext>
            </a:extLst>
          </p:cNvPr>
          <p:cNvSpPr>
            <a:spLocks noChangeAspect="1"/>
          </p:cNvSpPr>
          <p:nvPr/>
        </p:nvSpPr>
        <p:spPr>
          <a:xfrm>
            <a:off x="5775852" y="3184108"/>
            <a:ext cx="200630" cy="338573"/>
          </a:xfrm>
          <a:custGeom>
            <a:avLst/>
            <a:gdLst/>
            <a:ahLst/>
            <a:cxnLst/>
            <a:rect l="l" t="t" r="r" b="b"/>
            <a:pathLst>
              <a:path w="2337548" h="3944720">
                <a:moveTo>
                  <a:pt x="2013548" y="1242075"/>
                </a:moveTo>
                <a:lnTo>
                  <a:pt x="2337548" y="1242075"/>
                </a:lnTo>
                <a:lnTo>
                  <a:pt x="2337548" y="1945866"/>
                </a:lnTo>
                <a:lnTo>
                  <a:pt x="2337548" y="1962155"/>
                </a:lnTo>
                <a:lnTo>
                  <a:pt x="2336798" y="1962155"/>
                </a:lnTo>
                <a:cubicBezTo>
                  <a:pt x="2330129" y="2597501"/>
                  <a:pt x="1898450" y="3121603"/>
                  <a:pt x="1336990" y="3208701"/>
                </a:cubicBezTo>
                <a:lnTo>
                  <a:pt x="1336990" y="3620720"/>
                </a:lnTo>
                <a:lnTo>
                  <a:pt x="1895070" y="3620720"/>
                </a:lnTo>
                <a:lnTo>
                  <a:pt x="1895070" y="3944720"/>
                </a:lnTo>
                <a:lnTo>
                  <a:pt x="454910" y="3944720"/>
                </a:lnTo>
                <a:lnTo>
                  <a:pt x="454910" y="3620720"/>
                </a:lnTo>
                <a:lnTo>
                  <a:pt x="1012990" y="3620720"/>
                </a:lnTo>
                <a:lnTo>
                  <a:pt x="1012990" y="3210585"/>
                </a:lnTo>
                <a:cubicBezTo>
                  <a:pt x="447376" y="3129632"/>
                  <a:pt x="8655" y="2604919"/>
                  <a:pt x="389" y="1964536"/>
                </a:cubicBezTo>
                <a:lnTo>
                  <a:pt x="0" y="1964536"/>
                </a:lnTo>
                <a:lnTo>
                  <a:pt x="0" y="1244456"/>
                </a:lnTo>
                <a:lnTo>
                  <a:pt x="324000" y="1244456"/>
                </a:lnTo>
                <a:lnTo>
                  <a:pt x="324000" y="1964536"/>
                </a:lnTo>
                <a:lnTo>
                  <a:pt x="323361" y="1964536"/>
                </a:lnTo>
                <a:cubicBezTo>
                  <a:pt x="331926" y="2486037"/>
                  <a:pt x="710705" y="2903701"/>
                  <a:pt x="1173940" y="2900510"/>
                </a:cubicBezTo>
                <a:cubicBezTo>
                  <a:pt x="1634302" y="2897337"/>
                  <a:pt x="2006933" y="2479634"/>
                  <a:pt x="2014006" y="1962155"/>
                </a:cubicBezTo>
                <a:lnTo>
                  <a:pt x="2013548" y="1962155"/>
                </a:lnTo>
                <a:close/>
                <a:moveTo>
                  <a:pt x="1168773" y="0"/>
                </a:moveTo>
                <a:cubicBezTo>
                  <a:pt x="1546536" y="0"/>
                  <a:pt x="1852773" y="306237"/>
                  <a:pt x="1852773" y="684000"/>
                </a:cubicBezTo>
                <a:lnTo>
                  <a:pt x="1852773" y="1980000"/>
                </a:lnTo>
                <a:cubicBezTo>
                  <a:pt x="1852773" y="2357763"/>
                  <a:pt x="1546536" y="2664000"/>
                  <a:pt x="1168773" y="2664000"/>
                </a:cubicBezTo>
                <a:cubicBezTo>
                  <a:pt x="791010" y="2664000"/>
                  <a:pt x="484773" y="2357763"/>
                  <a:pt x="484773" y="1980000"/>
                </a:cubicBezTo>
                <a:lnTo>
                  <a:pt x="484773" y="684000"/>
                </a:lnTo>
                <a:cubicBezTo>
                  <a:pt x="484773" y="306237"/>
                  <a:pt x="791010" y="0"/>
                  <a:pt x="11687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solidFill>
                <a:schemeClr val="tx1"/>
              </a:solidFill>
            </a:endParaRPr>
          </a:p>
        </p:txBody>
      </p:sp>
    </p:spTree>
    <p:extLst>
      <p:ext uri="{BB962C8B-B14F-4D97-AF65-F5344CB8AC3E}">
        <p14:creationId xmlns:p14="http://schemas.microsoft.com/office/powerpoint/2010/main" val="34231334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820057" y="610739"/>
            <a:ext cx="10736064" cy="724247"/>
          </a:xfrm>
          <a:solidFill>
            <a:schemeClr val="accent5">
              <a:lumMod val="50000"/>
            </a:schemeClr>
          </a:solidFill>
        </p:spPr>
        <p:txBody>
          <a:bodyPr/>
          <a:lstStyle/>
          <a:p>
            <a:r>
              <a:rPr lang="en-US">
                <a:solidFill>
                  <a:schemeClr val="bg1"/>
                </a:solidFill>
                <a:latin typeface="Bahnschrift SemiBold Condensed" panose="020B0502040204020203" pitchFamily="34" charset="0"/>
              </a:rPr>
              <a:t>Kompetensi Inti Kelas X SMA/MA</a:t>
            </a:r>
            <a:endParaRPr lang="en-US" dirty="0">
              <a:solidFill>
                <a:schemeClr val="bg1"/>
              </a:solidFill>
              <a:latin typeface="Bahnschrift SemiBold Condensed" panose="020B0502040204020203" pitchFamily="34" charset="0"/>
            </a:endParaRPr>
          </a:p>
        </p:txBody>
      </p:sp>
      <p:sp>
        <p:nvSpPr>
          <p:cNvPr id="3" name="Isosceles Triangle 61">
            <a:extLst>
              <a:ext uri="{FF2B5EF4-FFF2-40B4-BE49-F238E27FC236}">
                <a16:creationId xmlns:a16="http://schemas.microsoft.com/office/drawing/2014/main" id="{52D7DDD7-09A8-4BA7-858B-395E1FB302AF}"/>
              </a:ext>
            </a:extLst>
          </p:cNvPr>
          <p:cNvSpPr/>
          <p:nvPr/>
        </p:nvSpPr>
        <p:spPr>
          <a:xfrm rot="3584032">
            <a:off x="5464084" y="1821283"/>
            <a:ext cx="2921856" cy="3834460"/>
          </a:xfrm>
          <a:custGeom>
            <a:avLst/>
            <a:gdLst/>
            <a:ahLst/>
            <a:cxnLst/>
            <a:rect l="l" t="t" r="r" b="b"/>
            <a:pathLst>
              <a:path w="2571340" h="3374463">
                <a:moveTo>
                  <a:pt x="194133" y="1409566"/>
                </a:moveTo>
                <a:lnTo>
                  <a:pt x="344169" y="1502938"/>
                </a:lnTo>
                <a:cubicBezTo>
                  <a:pt x="73307" y="1938169"/>
                  <a:pt x="136087" y="2502332"/>
                  <a:pt x="496001" y="2867371"/>
                </a:cubicBezTo>
                <a:cubicBezTo>
                  <a:pt x="855916" y="3232410"/>
                  <a:pt x="1419135" y="3303158"/>
                  <a:pt x="1858151" y="3038476"/>
                </a:cubicBezTo>
                <a:cubicBezTo>
                  <a:pt x="2297167" y="2773793"/>
                  <a:pt x="2497527" y="2242683"/>
                  <a:pt x="2342723" y="1753984"/>
                </a:cubicBezTo>
                <a:cubicBezTo>
                  <a:pt x="2190311" y="1272834"/>
                  <a:pt x="1732744" y="956291"/>
                  <a:pt x="1230673" y="982086"/>
                </a:cubicBezTo>
                <a:lnTo>
                  <a:pt x="1230777" y="982870"/>
                </a:lnTo>
                <a:lnTo>
                  <a:pt x="970744" y="982870"/>
                </a:lnTo>
                <a:lnTo>
                  <a:pt x="1100761" y="0"/>
                </a:lnTo>
                <a:lnTo>
                  <a:pt x="1207395" y="806117"/>
                </a:lnTo>
                <a:cubicBezTo>
                  <a:pt x="1795169" y="769721"/>
                  <a:pt x="2333023" y="1138157"/>
                  <a:pt x="2511192" y="1700619"/>
                </a:cubicBezTo>
                <a:cubicBezTo>
                  <a:pt x="2690666" y="2267201"/>
                  <a:pt x="2458375" y="2882952"/>
                  <a:pt x="1949395" y="3189817"/>
                </a:cubicBezTo>
                <a:cubicBezTo>
                  <a:pt x="1440415" y="3496681"/>
                  <a:pt x="787436" y="3414658"/>
                  <a:pt x="370163" y="2991444"/>
                </a:cubicBezTo>
                <a:cubicBezTo>
                  <a:pt x="-47111" y="2568231"/>
                  <a:pt x="-119895" y="1914158"/>
                  <a:pt x="194133" y="1409566"/>
                </a:cubicBezTo>
                <a:close/>
              </a:path>
            </a:pathLst>
          </a:custGeom>
          <a:solidFill>
            <a:schemeClr val="tx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Oval 3">
            <a:extLst>
              <a:ext uri="{FF2B5EF4-FFF2-40B4-BE49-F238E27FC236}">
                <a16:creationId xmlns:a16="http://schemas.microsoft.com/office/drawing/2014/main" id="{E41756D1-8CF1-43F5-98F6-7B58A2484714}"/>
              </a:ext>
            </a:extLst>
          </p:cNvPr>
          <p:cNvSpPr/>
          <p:nvPr/>
        </p:nvSpPr>
        <p:spPr>
          <a:xfrm>
            <a:off x="6095281" y="2123651"/>
            <a:ext cx="762478" cy="762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 name="Oval 4">
            <a:extLst>
              <a:ext uri="{FF2B5EF4-FFF2-40B4-BE49-F238E27FC236}">
                <a16:creationId xmlns:a16="http://schemas.microsoft.com/office/drawing/2014/main" id="{577B39CC-65B3-4684-97B8-69E400F92730}"/>
              </a:ext>
            </a:extLst>
          </p:cNvPr>
          <p:cNvSpPr/>
          <p:nvPr/>
        </p:nvSpPr>
        <p:spPr>
          <a:xfrm>
            <a:off x="5208082" y="4524253"/>
            <a:ext cx="762478" cy="7624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Oval 5">
            <a:extLst>
              <a:ext uri="{FF2B5EF4-FFF2-40B4-BE49-F238E27FC236}">
                <a16:creationId xmlns:a16="http://schemas.microsoft.com/office/drawing/2014/main" id="{B35D32C8-2D47-4E3D-86E0-9A2893159290}"/>
              </a:ext>
            </a:extLst>
          </p:cNvPr>
          <p:cNvSpPr/>
          <p:nvPr/>
        </p:nvSpPr>
        <p:spPr>
          <a:xfrm>
            <a:off x="4954481" y="2906517"/>
            <a:ext cx="762478" cy="762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Oval 6">
            <a:extLst>
              <a:ext uri="{FF2B5EF4-FFF2-40B4-BE49-F238E27FC236}">
                <a16:creationId xmlns:a16="http://schemas.microsoft.com/office/drawing/2014/main" id="{1B023F44-C6F9-4A67-8E1F-42C418FEADBE}"/>
              </a:ext>
            </a:extLst>
          </p:cNvPr>
          <p:cNvSpPr/>
          <p:nvPr/>
        </p:nvSpPr>
        <p:spPr>
          <a:xfrm>
            <a:off x="6630025" y="4906585"/>
            <a:ext cx="762478" cy="76247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TextBox 7">
            <a:extLst>
              <a:ext uri="{FF2B5EF4-FFF2-40B4-BE49-F238E27FC236}">
                <a16:creationId xmlns:a16="http://schemas.microsoft.com/office/drawing/2014/main" id="{BF2CD058-10BE-4318-9734-21F0F998D6D2}"/>
              </a:ext>
            </a:extLst>
          </p:cNvPr>
          <p:cNvSpPr txBox="1"/>
          <p:nvPr/>
        </p:nvSpPr>
        <p:spPr>
          <a:xfrm>
            <a:off x="6212667" y="2263202"/>
            <a:ext cx="495649" cy="461665"/>
          </a:xfrm>
          <a:prstGeom prst="rect">
            <a:avLst/>
          </a:prstGeom>
          <a:noFill/>
        </p:spPr>
        <p:txBody>
          <a:bodyPr wrap="none" rtlCol="0">
            <a:spAutoFit/>
          </a:bodyPr>
          <a:lstStyle/>
          <a:p>
            <a:r>
              <a:rPr lang="en-US" altLang="ko-KR" sz="2400" b="1" dirty="0">
                <a:solidFill>
                  <a:schemeClr val="bg1"/>
                </a:solidFill>
                <a:cs typeface="Arial" pitchFamily="34" charset="0"/>
              </a:rPr>
              <a:t>01</a:t>
            </a:r>
            <a:endParaRPr lang="ko-KR" altLang="en-US" sz="2400" b="1" dirty="0">
              <a:solidFill>
                <a:schemeClr val="bg1"/>
              </a:solidFill>
              <a:cs typeface="Arial" pitchFamily="34" charset="0"/>
            </a:endParaRPr>
          </a:p>
        </p:txBody>
      </p:sp>
      <p:sp>
        <p:nvSpPr>
          <p:cNvPr id="9" name="TextBox 8">
            <a:extLst>
              <a:ext uri="{FF2B5EF4-FFF2-40B4-BE49-F238E27FC236}">
                <a16:creationId xmlns:a16="http://schemas.microsoft.com/office/drawing/2014/main" id="{6CAD5E53-71C7-4CA1-8A1E-1EFD54A84952}"/>
              </a:ext>
            </a:extLst>
          </p:cNvPr>
          <p:cNvSpPr txBox="1"/>
          <p:nvPr/>
        </p:nvSpPr>
        <p:spPr>
          <a:xfrm>
            <a:off x="5071866" y="3056925"/>
            <a:ext cx="495649" cy="461665"/>
          </a:xfrm>
          <a:prstGeom prst="rect">
            <a:avLst/>
          </a:prstGeom>
          <a:noFill/>
        </p:spPr>
        <p:txBody>
          <a:bodyPr wrap="none" rtlCol="0">
            <a:spAutoFit/>
          </a:bodyPr>
          <a:lstStyle/>
          <a:p>
            <a:r>
              <a:rPr lang="en-US" altLang="ko-KR" sz="2400" b="1" dirty="0">
                <a:solidFill>
                  <a:schemeClr val="bg1"/>
                </a:solidFill>
                <a:cs typeface="Arial" pitchFamily="34" charset="0"/>
              </a:rPr>
              <a:t>02</a:t>
            </a:r>
            <a:endParaRPr lang="ko-KR" altLang="en-US" sz="2400" b="1" dirty="0">
              <a:solidFill>
                <a:schemeClr val="bg1"/>
              </a:solidFill>
              <a:cs typeface="Arial" pitchFamily="34" charset="0"/>
            </a:endParaRPr>
          </a:p>
        </p:txBody>
      </p:sp>
      <p:sp>
        <p:nvSpPr>
          <p:cNvPr id="10" name="TextBox 9">
            <a:extLst>
              <a:ext uri="{FF2B5EF4-FFF2-40B4-BE49-F238E27FC236}">
                <a16:creationId xmlns:a16="http://schemas.microsoft.com/office/drawing/2014/main" id="{F39E408B-F2AE-45F3-9C42-360793010155}"/>
              </a:ext>
            </a:extLst>
          </p:cNvPr>
          <p:cNvSpPr txBox="1"/>
          <p:nvPr/>
        </p:nvSpPr>
        <p:spPr>
          <a:xfrm>
            <a:off x="5325468" y="4674660"/>
            <a:ext cx="495649" cy="461665"/>
          </a:xfrm>
          <a:prstGeom prst="rect">
            <a:avLst/>
          </a:prstGeom>
          <a:noFill/>
        </p:spPr>
        <p:txBody>
          <a:bodyPr wrap="none" rtlCol="0">
            <a:spAutoFit/>
          </a:bodyPr>
          <a:lstStyle/>
          <a:p>
            <a:r>
              <a:rPr lang="en-US" altLang="ko-KR" sz="2400" b="1" dirty="0">
                <a:solidFill>
                  <a:schemeClr val="bg1"/>
                </a:solidFill>
                <a:cs typeface="Arial" pitchFamily="34" charset="0"/>
              </a:rPr>
              <a:t>03</a:t>
            </a:r>
            <a:endParaRPr lang="ko-KR" altLang="en-US" sz="2400" b="1" dirty="0">
              <a:solidFill>
                <a:schemeClr val="bg1"/>
              </a:solidFill>
              <a:cs typeface="Arial" pitchFamily="34" charset="0"/>
            </a:endParaRPr>
          </a:p>
        </p:txBody>
      </p:sp>
      <p:sp>
        <p:nvSpPr>
          <p:cNvPr id="11" name="TextBox 10">
            <a:extLst>
              <a:ext uri="{FF2B5EF4-FFF2-40B4-BE49-F238E27FC236}">
                <a16:creationId xmlns:a16="http://schemas.microsoft.com/office/drawing/2014/main" id="{D46DAFAE-6DB8-43DE-A2CB-270E0EE608ED}"/>
              </a:ext>
            </a:extLst>
          </p:cNvPr>
          <p:cNvSpPr txBox="1"/>
          <p:nvPr/>
        </p:nvSpPr>
        <p:spPr>
          <a:xfrm>
            <a:off x="6747410" y="5056993"/>
            <a:ext cx="495649" cy="461665"/>
          </a:xfrm>
          <a:prstGeom prst="rect">
            <a:avLst/>
          </a:prstGeom>
          <a:noFill/>
        </p:spPr>
        <p:txBody>
          <a:bodyPr wrap="none" rtlCol="0">
            <a:spAutoFit/>
          </a:bodyPr>
          <a:lstStyle/>
          <a:p>
            <a:r>
              <a:rPr lang="en-US" altLang="ko-KR" sz="2400" b="1" dirty="0">
                <a:solidFill>
                  <a:schemeClr val="bg1"/>
                </a:solidFill>
                <a:cs typeface="Arial" pitchFamily="34" charset="0"/>
              </a:rPr>
              <a:t>04</a:t>
            </a:r>
            <a:endParaRPr lang="ko-KR" altLang="en-US" sz="2400" b="1" dirty="0">
              <a:solidFill>
                <a:schemeClr val="bg1"/>
              </a:solidFill>
              <a:cs typeface="Arial" pitchFamily="34" charset="0"/>
            </a:endParaRPr>
          </a:p>
        </p:txBody>
      </p:sp>
      <p:grpSp>
        <p:nvGrpSpPr>
          <p:cNvPr id="12" name="Group 11">
            <a:extLst>
              <a:ext uri="{FF2B5EF4-FFF2-40B4-BE49-F238E27FC236}">
                <a16:creationId xmlns:a16="http://schemas.microsoft.com/office/drawing/2014/main" id="{1FEA648B-BF44-4CD9-AED1-CE1D896F24F9}"/>
              </a:ext>
            </a:extLst>
          </p:cNvPr>
          <p:cNvGrpSpPr/>
          <p:nvPr/>
        </p:nvGrpSpPr>
        <p:grpSpPr>
          <a:xfrm>
            <a:off x="2331358" y="1789530"/>
            <a:ext cx="3563549" cy="955691"/>
            <a:chOff x="803640" y="3362835"/>
            <a:chExt cx="2059657" cy="955691"/>
          </a:xfrm>
        </p:grpSpPr>
        <p:sp>
          <p:nvSpPr>
            <p:cNvPr id="13" name="TextBox 12">
              <a:extLst>
                <a:ext uri="{FF2B5EF4-FFF2-40B4-BE49-F238E27FC236}">
                  <a16:creationId xmlns:a16="http://schemas.microsoft.com/office/drawing/2014/main" id="{75BCDF8A-2C91-41F3-B107-552E34807374}"/>
                </a:ext>
              </a:extLst>
            </p:cNvPr>
            <p:cNvSpPr txBox="1"/>
            <p:nvPr/>
          </p:nvSpPr>
          <p:spPr>
            <a:xfrm>
              <a:off x="803640" y="3579862"/>
              <a:ext cx="2059657" cy="738664"/>
            </a:xfrm>
            <a:prstGeom prst="rect">
              <a:avLst/>
            </a:prstGeom>
            <a:noFill/>
          </p:spPr>
          <p:txBody>
            <a:bodyPr wrap="square" rtlCol="0">
              <a:spAutoFit/>
            </a:bodyPr>
            <a:lstStyle/>
            <a:p>
              <a:pPr algn="r"/>
              <a:r>
                <a:rPr lang="en-US" sz="1400" b="0" i="0" u="none" strike="noStrike" baseline="0">
                  <a:latin typeface="Bookman Old Style" panose="02050604050505020204" pitchFamily="18" charset="0"/>
                </a:rPr>
                <a:t>Menghayati dan</a:t>
              </a:r>
            </a:p>
            <a:p>
              <a:pPr algn="r"/>
              <a:r>
                <a:rPr lang="en-US" sz="1400" b="0" i="0" u="none" strike="noStrike" baseline="0">
                  <a:latin typeface="Bookman Old Style" panose="02050604050505020204" pitchFamily="18" charset="0"/>
                </a:rPr>
                <a:t>mengamalkan ajaran</a:t>
              </a:r>
            </a:p>
            <a:p>
              <a:pPr algn="r"/>
              <a:r>
                <a:rPr lang="en-US" sz="1400" b="0" i="0" u="none" strike="noStrike" baseline="0">
                  <a:latin typeface="Bookman Old Style" panose="02050604050505020204" pitchFamily="18" charset="0"/>
                </a:rPr>
                <a:t>agama yang dianutnya</a:t>
              </a:r>
              <a:endParaRPr lang="ko-KR" altLang="en-US" sz="1050" dirty="0">
                <a:solidFill>
                  <a:schemeClr val="tx1">
                    <a:lumMod val="75000"/>
                    <a:lumOff val="25000"/>
                  </a:schemeClr>
                </a:solidFill>
                <a:cs typeface="Arial" pitchFamily="34" charset="0"/>
              </a:endParaRPr>
            </a:p>
          </p:txBody>
        </p:sp>
        <p:sp>
          <p:nvSpPr>
            <p:cNvPr id="14" name="TextBox 13">
              <a:extLst>
                <a:ext uri="{FF2B5EF4-FFF2-40B4-BE49-F238E27FC236}">
                  <a16:creationId xmlns:a16="http://schemas.microsoft.com/office/drawing/2014/main" id="{FAA621C5-ED49-441D-AF5D-B2A1B47DE2FB}"/>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a:solidFill>
                    <a:schemeClr val="accent2"/>
                  </a:solidFill>
                  <a:cs typeface="Arial" pitchFamily="34" charset="0"/>
                </a:rPr>
                <a:t>Kompetensi Inti-1</a:t>
              </a:r>
              <a:endParaRPr lang="ko-KR" altLang="en-US" sz="1200" b="1" dirty="0">
                <a:solidFill>
                  <a:schemeClr val="accent2"/>
                </a:solidFill>
                <a:cs typeface="Arial" pitchFamily="34" charset="0"/>
              </a:endParaRPr>
            </a:p>
          </p:txBody>
        </p:sp>
      </p:grpSp>
      <p:grpSp>
        <p:nvGrpSpPr>
          <p:cNvPr id="15" name="Group 14">
            <a:extLst>
              <a:ext uri="{FF2B5EF4-FFF2-40B4-BE49-F238E27FC236}">
                <a16:creationId xmlns:a16="http://schemas.microsoft.com/office/drawing/2014/main" id="{40BCCC3F-29E0-452E-B175-9EABA5F0A024}"/>
              </a:ext>
            </a:extLst>
          </p:cNvPr>
          <p:cNvGrpSpPr/>
          <p:nvPr/>
        </p:nvGrpSpPr>
        <p:grpSpPr>
          <a:xfrm>
            <a:off x="820057" y="2984742"/>
            <a:ext cx="4070375" cy="1786687"/>
            <a:chOff x="803640" y="3362835"/>
            <a:chExt cx="2059657" cy="1786687"/>
          </a:xfrm>
        </p:grpSpPr>
        <p:sp>
          <p:nvSpPr>
            <p:cNvPr id="16" name="TextBox 15">
              <a:extLst>
                <a:ext uri="{FF2B5EF4-FFF2-40B4-BE49-F238E27FC236}">
                  <a16:creationId xmlns:a16="http://schemas.microsoft.com/office/drawing/2014/main" id="{DF1DDB59-F263-4841-A7B3-8B55D22080AA}"/>
                </a:ext>
              </a:extLst>
            </p:cNvPr>
            <p:cNvSpPr txBox="1"/>
            <p:nvPr/>
          </p:nvSpPr>
          <p:spPr>
            <a:xfrm>
              <a:off x="803640" y="3579862"/>
              <a:ext cx="2059657" cy="1569660"/>
            </a:xfrm>
            <a:prstGeom prst="rect">
              <a:avLst/>
            </a:prstGeom>
            <a:noFill/>
          </p:spPr>
          <p:txBody>
            <a:bodyPr wrap="square" rtlCol="0">
              <a:spAutoFit/>
            </a:bodyPr>
            <a:lstStyle/>
            <a:p>
              <a:pPr algn="just"/>
              <a:r>
                <a:rPr lang="en-US" sz="1200" b="0" i="0" u="none" strike="noStrike" baseline="0">
                  <a:latin typeface="Bahnschrift Light SemiCondensed" panose="020B0502040204020203" pitchFamily="34" charset="0"/>
                </a:rPr>
                <a:t>Menghayati dan mengamalkan perilaku jujur, disiplin, tanggungjawab, peduli (gotong royong, kerjasama, toleran, damai), santun, responsif dan pro-aktif dan menunjukkan sikap sebagai bagian dari solusi atas berbagai permasalahan dalam berinteraksi secara efektif dengan lingkungan sosial dan alam serta dalam menempatkan diri sebagai cerminan bangsa dalam pergaulan dunia.</a:t>
              </a:r>
              <a:endParaRPr lang="ko-KR" altLang="en-US" sz="1000" dirty="0">
                <a:solidFill>
                  <a:schemeClr val="tx1">
                    <a:lumMod val="75000"/>
                    <a:lumOff val="25000"/>
                  </a:schemeClr>
                </a:solidFill>
                <a:latin typeface="Bahnschrift Light SemiCondensed" panose="020B0502040204020203" pitchFamily="34" charset="0"/>
                <a:cs typeface="Arial" pitchFamily="34" charset="0"/>
              </a:endParaRPr>
            </a:p>
          </p:txBody>
        </p:sp>
        <p:sp>
          <p:nvSpPr>
            <p:cNvPr id="17" name="TextBox 16">
              <a:extLst>
                <a:ext uri="{FF2B5EF4-FFF2-40B4-BE49-F238E27FC236}">
                  <a16:creationId xmlns:a16="http://schemas.microsoft.com/office/drawing/2014/main" id="{FADAEFFD-C726-42AD-8FAD-D2F9E1739CAA}"/>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a:solidFill>
                    <a:schemeClr val="accent3"/>
                  </a:solidFill>
                  <a:cs typeface="Arial" pitchFamily="34" charset="0"/>
                </a:rPr>
                <a:t>Kompetensi Inti-2</a:t>
              </a:r>
              <a:endParaRPr lang="ko-KR" altLang="en-US" sz="1200" b="1" dirty="0">
                <a:solidFill>
                  <a:schemeClr val="accent3"/>
                </a:solidFill>
                <a:cs typeface="Arial" pitchFamily="34" charset="0"/>
              </a:endParaRPr>
            </a:p>
          </p:txBody>
        </p:sp>
      </p:grpSp>
      <p:grpSp>
        <p:nvGrpSpPr>
          <p:cNvPr id="18" name="Group 17">
            <a:extLst>
              <a:ext uri="{FF2B5EF4-FFF2-40B4-BE49-F238E27FC236}">
                <a16:creationId xmlns:a16="http://schemas.microsoft.com/office/drawing/2014/main" id="{1E1DA58A-8711-46BD-9FCE-01A10AB0137B}"/>
              </a:ext>
            </a:extLst>
          </p:cNvPr>
          <p:cNvGrpSpPr/>
          <p:nvPr/>
        </p:nvGrpSpPr>
        <p:grpSpPr>
          <a:xfrm>
            <a:off x="820057" y="4791349"/>
            <a:ext cx="4388025" cy="1602022"/>
            <a:chOff x="327110" y="3362835"/>
            <a:chExt cx="2536187" cy="1602022"/>
          </a:xfrm>
        </p:grpSpPr>
        <p:sp>
          <p:nvSpPr>
            <p:cNvPr id="19" name="TextBox 18">
              <a:extLst>
                <a:ext uri="{FF2B5EF4-FFF2-40B4-BE49-F238E27FC236}">
                  <a16:creationId xmlns:a16="http://schemas.microsoft.com/office/drawing/2014/main" id="{2590EA02-2870-47D2-814A-3833E33EE3C8}"/>
                </a:ext>
              </a:extLst>
            </p:cNvPr>
            <p:cNvSpPr txBox="1"/>
            <p:nvPr/>
          </p:nvSpPr>
          <p:spPr>
            <a:xfrm>
              <a:off x="327110" y="3579862"/>
              <a:ext cx="2536187" cy="1384995"/>
            </a:xfrm>
            <a:prstGeom prst="rect">
              <a:avLst/>
            </a:prstGeom>
            <a:noFill/>
          </p:spPr>
          <p:txBody>
            <a:bodyPr wrap="square" rtlCol="0">
              <a:spAutoFit/>
            </a:bodyPr>
            <a:lstStyle/>
            <a:p>
              <a:pPr algn="just"/>
              <a:r>
                <a:rPr lang="en-US" sz="1200" b="0" i="0" u="none" strike="noStrike" baseline="0">
                  <a:latin typeface="Bahnschrift Light SemiCondensed" panose="020B0502040204020203" pitchFamily="34" charset="0"/>
                </a:rPr>
                <a:t>Memahami, menerapkan, menganalisis pengetahuan faktual, konseptual, procedural berdasarkan rasa ingintahunya tentang ilmu pengetahuan, teknologi, seni, budaya, dan humaniora dengan wawasan kemanusiaan, kebangsaan, kenegaraan, dan peradaban terkait penyebab fenomena dan kejadian, serta menerapkan pengetahuan prosedural pada bidang kajian yang spesifik sesuai dengan bakat dan minatnya untuk memecahkan masalah</a:t>
              </a:r>
              <a:endParaRPr lang="ko-KR" altLang="en-US" sz="1200" dirty="0">
                <a:solidFill>
                  <a:schemeClr val="tx1">
                    <a:lumMod val="75000"/>
                    <a:lumOff val="25000"/>
                  </a:schemeClr>
                </a:solidFill>
                <a:latin typeface="Bahnschrift Light SemiCondensed" panose="020B0502040204020203" pitchFamily="34" charset="0"/>
                <a:cs typeface="Arial" pitchFamily="34" charset="0"/>
              </a:endParaRPr>
            </a:p>
          </p:txBody>
        </p:sp>
        <p:sp>
          <p:nvSpPr>
            <p:cNvPr id="20" name="TextBox 19">
              <a:extLst>
                <a:ext uri="{FF2B5EF4-FFF2-40B4-BE49-F238E27FC236}">
                  <a16:creationId xmlns:a16="http://schemas.microsoft.com/office/drawing/2014/main" id="{B92D8343-4AF3-4739-A7DE-7EF9F350E03D}"/>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a:solidFill>
                    <a:schemeClr val="accent4"/>
                  </a:solidFill>
                  <a:cs typeface="Arial" pitchFamily="34" charset="0"/>
                </a:rPr>
                <a:t>Kompetensi Inti-3</a:t>
              </a:r>
              <a:endParaRPr lang="ko-KR" altLang="en-US" sz="1200" b="1" dirty="0">
                <a:solidFill>
                  <a:schemeClr val="accent4"/>
                </a:solidFill>
                <a:cs typeface="Arial" pitchFamily="34" charset="0"/>
              </a:endParaRPr>
            </a:p>
          </p:txBody>
        </p:sp>
      </p:grpSp>
      <p:grpSp>
        <p:nvGrpSpPr>
          <p:cNvPr id="21" name="Group 20">
            <a:extLst>
              <a:ext uri="{FF2B5EF4-FFF2-40B4-BE49-F238E27FC236}">
                <a16:creationId xmlns:a16="http://schemas.microsoft.com/office/drawing/2014/main" id="{BFEFDBB5-8AF0-4F07-87F0-C948E7F77B00}"/>
              </a:ext>
            </a:extLst>
          </p:cNvPr>
          <p:cNvGrpSpPr/>
          <p:nvPr/>
        </p:nvGrpSpPr>
        <p:grpSpPr>
          <a:xfrm>
            <a:off x="7453609" y="5222367"/>
            <a:ext cx="3499680" cy="1048024"/>
            <a:chOff x="803640" y="3362835"/>
            <a:chExt cx="2059657" cy="1048024"/>
          </a:xfrm>
        </p:grpSpPr>
        <p:sp>
          <p:nvSpPr>
            <p:cNvPr id="22" name="TextBox 21">
              <a:extLst>
                <a:ext uri="{FF2B5EF4-FFF2-40B4-BE49-F238E27FC236}">
                  <a16:creationId xmlns:a16="http://schemas.microsoft.com/office/drawing/2014/main" id="{BC76944A-779B-4C1F-B1B8-3F1E56C734DA}"/>
                </a:ext>
              </a:extLst>
            </p:cNvPr>
            <p:cNvSpPr txBox="1"/>
            <p:nvPr/>
          </p:nvSpPr>
          <p:spPr>
            <a:xfrm>
              <a:off x="803640" y="3579862"/>
              <a:ext cx="2059657" cy="830997"/>
            </a:xfrm>
            <a:prstGeom prst="rect">
              <a:avLst/>
            </a:prstGeom>
            <a:noFill/>
          </p:spPr>
          <p:txBody>
            <a:bodyPr wrap="square" rtlCol="0">
              <a:spAutoFit/>
            </a:bodyPr>
            <a:lstStyle/>
            <a:p>
              <a:pPr algn="just"/>
              <a:r>
                <a:rPr lang="en-US" sz="1200" b="0" i="0" u="none" strike="noStrike" baseline="0">
                  <a:latin typeface="Bahnschrift Light SemiCondensed" panose="020B0502040204020203" pitchFamily="34" charset="0"/>
                </a:rPr>
                <a:t>Mengolah, menalar, dan menyaji dalam ranah konkret dan ranah abstrak terkait dengan pengembangan dari yang dipelajarinya di sekolah secara mandiri, dan mampu menggunakan metoda sesuai kaidah keilmuan</a:t>
              </a:r>
              <a:endParaRPr lang="ko-KR" altLang="en-US" sz="1200" dirty="0">
                <a:solidFill>
                  <a:schemeClr val="tx1">
                    <a:lumMod val="75000"/>
                    <a:lumOff val="25000"/>
                  </a:schemeClr>
                </a:solidFill>
                <a:latin typeface="Bahnschrift Light SemiCondensed" panose="020B0502040204020203" pitchFamily="34" charset="0"/>
                <a:cs typeface="Arial" pitchFamily="34" charset="0"/>
              </a:endParaRPr>
            </a:p>
          </p:txBody>
        </p:sp>
        <p:sp>
          <p:nvSpPr>
            <p:cNvPr id="23" name="TextBox 22">
              <a:extLst>
                <a:ext uri="{FF2B5EF4-FFF2-40B4-BE49-F238E27FC236}">
                  <a16:creationId xmlns:a16="http://schemas.microsoft.com/office/drawing/2014/main" id="{29E29C65-2FE4-4459-9B69-3E5DB5EDF254}"/>
                </a:ext>
              </a:extLst>
            </p:cNvPr>
            <p:cNvSpPr txBox="1"/>
            <p:nvPr/>
          </p:nvSpPr>
          <p:spPr>
            <a:xfrm>
              <a:off x="803640" y="3362835"/>
              <a:ext cx="2059657" cy="276999"/>
            </a:xfrm>
            <a:prstGeom prst="rect">
              <a:avLst/>
            </a:prstGeom>
            <a:noFill/>
          </p:spPr>
          <p:txBody>
            <a:bodyPr wrap="square" rtlCol="0">
              <a:spAutoFit/>
            </a:bodyPr>
            <a:lstStyle/>
            <a:p>
              <a:r>
                <a:rPr lang="en-US" altLang="ko-KR" sz="1200" b="1">
                  <a:solidFill>
                    <a:schemeClr val="accent5"/>
                  </a:solidFill>
                  <a:cs typeface="Arial" pitchFamily="34" charset="0"/>
                </a:rPr>
                <a:t>Kompetensi Inti-4</a:t>
              </a:r>
              <a:endParaRPr lang="ko-KR" altLang="en-US" sz="1200" b="1" dirty="0">
                <a:solidFill>
                  <a:schemeClr val="accent5"/>
                </a:solidFill>
                <a:cs typeface="Arial" pitchFamily="34" charset="0"/>
              </a:endParaRPr>
            </a:p>
          </p:txBody>
        </p:sp>
      </p:grpSp>
      <p:grpSp>
        <p:nvGrpSpPr>
          <p:cNvPr id="24" name="Group 23">
            <a:extLst>
              <a:ext uri="{FF2B5EF4-FFF2-40B4-BE49-F238E27FC236}">
                <a16:creationId xmlns:a16="http://schemas.microsoft.com/office/drawing/2014/main" id="{A9FC44B1-E4F2-412F-A2DD-39A3CF99139C}"/>
              </a:ext>
            </a:extLst>
          </p:cNvPr>
          <p:cNvGrpSpPr/>
          <p:nvPr/>
        </p:nvGrpSpPr>
        <p:grpSpPr>
          <a:xfrm>
            <a:off x="5741163" y="3188656"/>
            <a:ext cx="1565114" cy="1564311"/>
            <a:chOff x="4574848" y="1897856"/>
            <a:chExt cx="3028217" cy="3026664"/>
          </a:xfrm>
        </p:grpSpPr>
        <p:sp>
          <p:nvSpPr>
            <p:cNvPr id="25" name="Freeform: Shape 24">
              <a:extLst>
                <a:ext uri="{FF2B5EF4-FFF2-40B4-BE49-F238E27FC236}">
                  <a16:creationId xmlns:a16="http://schemas.microsoft.com/office/drawing/2014/main" id="{AB073CEA-A3D6-4D57-893F-9DADC777850F}"/>
                </a:ext>
              </a:extLst>
            </p:cNvPr>
            <p:cNvSpPr/>
            <p:nvPr/>
          </p:nvSpPr>
          <p:spPr>
            <a:xfrm>
              <a:off x="4575624" y="1897856"/>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2">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26" name="Freeform: Shape 25">
              <a:extLst>
                <a:ext uri="{FF2B5EF4-FFF2-40B4-BE49-F238E27FC236}">
                  <a16:creationId xmlns:a16="http://schemas.microsoft.com/office/drawing/2014/main" id="{04847A46-9119-4075-831A-CFB0BC5FB52C}"/>
                </a:ext>
              </a:extLst>
            </p:cNvPr>
            <p:cNvSpPr/>
            <p:nvPr/>
          </p:nvSpPr>
          <p:spPr>
            <a:xfrm>
              <a:off x="4574848" y="1907000"/>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2">
                <a:lumMod val="40000"/>
                <a:lumOff val="60000"/>
              </a:schemeClr>
            </a:solidFill>
            <a:ln w="9525" cap="flat">
              <a:noFill/>
              <a:prstDash val="solid"/>
              <a:miter/>
            </a:ln>
          </p:spPr>
          <p:txBody>
            <a:bodyPr rtlCol="0" anchor="ctr"/>
            <a:lstStyle/>
            <a:p>
              <a:endParaRPr lang="en-US" dirty="0"/>
            </a:p>
          </p:txBody>
        </p:sp>
      </p:grpSp>
      <p:grpSp>
        <p:nvGrpSpPr>
          <p:cNvPr id="27" name="Group 26">
            <a:extLst>
              <a:ext uri="{FF2B5EF4-FFF2-40B4-BE49-F238E27FC236}">
                <a16:creationId xmlns:a16="http://schemas.microsoft.com/office/drawing/2014/main" id="{38C244DB-63F7-41A6-B3CD-400D264BD441}"/>
              </a:ext>
            </a:extLst>
          </p:cNvPr>
          <p:cNvGrpSpPr/>
          <p:nvPr/>
        </p:nvGrpSpPr>
        <p:grpSpPr>
          <a:xfrm>
            <a:off x="7091853" y="1661288"/>
            <a:ext cx="1107121" cy="1395637"/>
            <a:chOff x="6804248" y="2144238"/>
            <a:chExt cx="1305367" cy="1645545"/>
          </a:xfrm>
          <a:solidFill>
            <a:schemeClr val="accent1"/>
          </a:solidFill>
        </p:grpSpPr>
        <p:sp>
          <p:nvSpPr>
            <p:cNvPr id="28" name="Oval 1">
              <a:extLst>
                <a:ext uri="{FF2B5EF4-FFF2-40B4-BE49-F238E27FC236}">
                  <a16:creationId xmlns:a16="http://schemas.microsoft.com/office/drawing/2014/main" id="{28E75912-912E-4374-B3EC-C87B8F729CDE}"/>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 name="Oval 1">
              <a:extLst>
                <a:ext uri="{FF2B5EF4-FFF2-40B4-BE49-F238E27FC236}">
                  <a16:creationId xmlns:a16="http://schemas.microsoft.com/office/drawing/2014/main" id="{C4713F35-8B82-4A4C-A7B7-943580EC6413}"/>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 name="Oval 1">
              <a:extLst>
                <a:ext uri="{FF2B5EF4-FFF2-40B4-BE49-F238E27FC236}">
                  <a16:creationId xmlns:a16="http://schemas.microsoft.com/office/drawing/2014/main" id="{D831B6BE-69DD-42C6-9EC3-732E98A8BF9E}"/>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1" name="Oval 1">
              <a:extLst>
                <a:ext uri="{FF2B5EF4-FFF2-40B4-BE49-F238E27FC236}">
                  <a16:creationId xmlns:a16="http://schemas.microsoft.com/office/drawing/2014/main" id="{19696B85-5C0E-4259-8D86-FCC130C2A89C}"/>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2" name="Oval 1">
              <a:extLst>
                <a:ext uri="{FF2B5EF4-FFF2-40B4-BE49-F238E27FC236}">
                  <a16:creationId xmlns:a16="http://schemas.microsoft.com/office/drawing/2014/main" id="{B0FF45D3-BD40-4E3E-ABA7-5E4DD3274A8F}"/>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3" name="Oval 1">
              <a:extLst>
                <a:ext uri="{FF2B5EF4-FFF2-40B4-BE49-F238E27FC236}">
                  <a16:creationId xmlns:a16="http://schemas.microsoft.com/office/drawing/2014/main" id="{BE672DCE-AE87-4B0A-9ADE-EA147FFC92F2}"/>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 name="Oval 1">
              <a:extLst>
                <a:ext uri="{FF2B5EF4-FFF2-40B4-BE49-F238E27FC236}">
                  <a16:creationId xmlns:a16="http://schemas.microsoft.com/office/drawing/2014/main" id="{7956B1E8-080A-4BB7-B7E5-53E6ACE5F2E3}"/>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35" name="TextBox 34">
            <a:extLst>
              <a:ext uri="{FF2B5EF4-FFF2-40B4-BE49-F238E27FC236}">
                <a16:creationId xmlns:a16="http://schemas.microsoft.com/office/drawing/2014/main" id="{96624670-A742-439A-B0B5-1DAB4C7DE520}"/>
              </a:ext>
            </a:extLst>
          </p:cNvPr>
          <p:cNvSpPr txBox="1"/>
          <p:nvPr/>
        </p:nvSpPr>
        <p:spPr>
          <a:xfrm>
            <a:off x="8501235" y="1789530"/>
            <a:ext cx="3054886" cy="3323987"/>
          </a:xfrm>
          <a:prstGeom prst="rect">
            <a:avLst/>
          </a:prstGeom>
          <a:solidFill>
            <a:srgbClr val="E64823"/>
          </a:solidFill>
        </p:spPr>
        <p:txBody>
          <a:bodyPr wrap="square" rtlCol="0">
            <a:spAutoFit/>
          </a:bodyPr>
          <a:lstStyle/>
          <a:p>
            <a:pPr algn="just"/>
            <a:r>
              <a:rPr lang="en-US" sz="1400" b="0" i="0" u="none" strike="noStrike" baseline="0">
                <a:solidFill>
                  <a:schemeClr val="bg1"/>
                </a:solidFill>
                <a:latin typeface="Bahnschrift Light SemiCondensed" panose="020B0502040204020203" pitchFamily="34" charset="0"/>
              </a:rPr>
              <a:t>Kompetensi Inti Sekolah Menengah Atas/Madrasah Aliyah (SMA/MA) merupakan tingkat kemampuan untuk mencapai Standar Kompetensi Lulusan (SKL) yang harus dimiliki seorang peserta didik SMA/MA pada setiap tingkat kelas. Kompetensi Inti dirancang untuk setiap kelas. </a:t>
            </a:r>
            <a:r>
              <a:rPr lang="fi-FI" sz="1400" b="0" i="0" u="none" strike="noStrike" baseline="0">
                <a:solidFill>
                  <a:schemeClr val="bg1"/>
                </a:solidFill>
                <a:latin typeface="Bahnschrift Light SemiCondensed" panose="020B0502040204020203" pitchFamily="34" charset="0"/>
              </a:rPr>
              <a:t>Melalui kompetensi inti, sinkronisasi horisontal berbagai kompetensi </a:t>
            </a:r>
            <a:r>
              <a:rPr lang="en-US" sz="1400" b="0" i="0" u="none" strike="noStrike" baseline="0">
                <a:solidFill>
                  <a:schemeClr val="bg1"/>
                </a:solidFill>
                <a:latin typeface="Bahnschrift Light SemiCondensed" panose="020B0502040204020203" pitchFamily="34" charset="0"/>
              </a:rPr>
              <a:t>dasar antarmata pelajaran pada kelas yang sama dapat dijaga. Selain itu sinkronisasi vertikal berbagai kompetensi dasar pada mata pelajaran </a:t>
            </a:r>
            <a:r>
              <a:rPr lang="sv-SE" sz="1400" b="0" i="0" u="none" strike="noStrike" baseline="0">
                <a:solidFill>
                  <a:schemeClr val="bg1"/>
                </a:solidFill>
                <a:latin typeface="Bahnschrift Light SemiCondensed" panose="020B0502040204020203" pitchFamily="34" charset="0"/>
              </a:rPr>
              <a:t>yang sama pada kelas yang berbeda dapat dijaga pula.</a:t>
            </a:r>
            <a:endParaRPr lang="en-US" sz="1400">
              <a:solidFill>
                <a:schemeClr val="bg1"/>
              </a:solidFill>
              <a:latin typeface="Bahnschrift Light SemiCondensed" panose="020B0502040204020203" pitchFamily="34" charset="0"/>
            </a:endParaRPr>
          </a:p>
        </p:txBody>
      </p:sp>
    </p:spTree>
    <p:extLst>
      <p:ext uri="{BB962C8B-B14F-4D97-AF65-F5344CB8AC3E}">
        <p14:creationId xmlns:p14="http://schemas.microsoft.com/office/powerpoint/2010/main" val="15573097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740229" y="339509"/>
            <a:ext cx="10321428" cy="724247"/>
          </a:xfrm>
          <a:solidFill>
            <a:schemeClr val="accent5">
              <a:lumMod val="75000"/>
            </a:schemeClr>
          </a:solidFill>
        </p:spPr>
        <p:txBody>
          <a:bodyPr/>
          <a:lstStyle/>
          <a:p>
            <a:r>
              <a:rPr lang="en-US">
                <a:solidFill>
                  <a:schemeClr val="bg1"/>
                </a:solidFill>
                <a:latin typeface="Bahnschrift SemiBold Condensed" panose="020B0502040204020203" pitchFamily="34" charset="0"/>
              </a:rPr>
              <a:t>Kompetensi Dasar</a:t>
            </a:r>
            <a:endParaRPr lang="en-US" dirty="0">
              <a:solidFill>
                <a:schemeClr val="bg1"/>
              </a:solidFill>
              <a:latin typeface="Bahnschrift SemiBold Condensed" panose="020B0502040204020203" pitchFamily="34" charset="0"/>
            </a:endParaRPr>
          </a:p>
        </p:txBody>
      </p:sp>
      <p:sp>
        <p:nvSpPr>
          <p:cNvPr id="28" name="Oval 27">
            <a:extLst>
              <a:ext uri="{FF2B5EF4-FFF2-40B4-BE49-F238E27FC236}">
                <a16:creationId xmlns:a16="http://schemas.microsoft.com/office/drawing/2014/main" id="{30BF4A20-A8FB-4D3E-8E90-3A4D0F304507}"/>
              </a:ext>
            </a:extLst>
          </p:cNvPr>
          <p:cNvSpPr/>
          <p:nvPr/>
        </p:nvSpPr>
        <p:spPr>
          <a:xfrm>
            <a:off x="3116215" y="5053053"/>
            <a:ext cx="792000" cy="7920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Oval 28">
            <a:extLst>
              <a:ext uri="{FF2B5EF4-FFF2-40B4-BE49-F238E27FC236}">
                <a16:creationId xmlns:a16="http://schemas.microsoft.com/office/drawing/2014/main" id="{36B550B5-FB65-46C1-A7DF-99F993A735EA}"/>
              </a:ext>
            </a:extLst>
          </p:cNvPr>
          <p:cNvSpPr/>
          <p:nvPr/>
        </p:nvSpPr>
        <p:spPr>
          <a:xfrm>
            <a:off x="3145469" y="2004701"/>
            <a:ext cx="792000" cy="792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0" name="Oval 29">
            <a:extLst>
              <a:ext uri="{FF2B5EF4-FFF2-40B4-BE49-F238E27FC236}">
                <a16:creationId xmlns:a16="http://schemas.microsoft.com/office/drawing/2014/main" id="{63B40A4E-2618-4E04-B09D-A76AD7E74887}"/>
              </a:ext>
            </a:extLst>
          </p:cNvPr>
          <p:cNvSpPr/>
          <p:nvPr/>
        </p:nvSpPr>
        <p:spPr>
          <a:xfrm>
            <a:off x="6747210" y="1992994"/>
            <a:ext cx="792000" cy="792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2" name="Oval 31">
            <a:extLst>
              <a:ext uri="{FF2B5EF4-FFF2-40B4-BE49-F238E27FC236}">
                <a16:creationId xmlns:a16="http://schemas.microsoft.com/office/drawing/2014/main" id="{9A093C30-BDF2-4A7F-851B-2D5C048C5BF1}"/>
              </a:ext>
            </a:extLst>
          </p:cNvPr>
          <p:cNvSpPr/>
          <p:nvPr/>
        </p:nvSpPr>
        <p:spPr>
          <a:xfrm>
            <a:off x="6747210" y="5053053"/>
            <a:ext cx="792000" cy="7920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40" name="Group 39">
            <a:extLst>
              <a:ext uri="{FF2B5EF4-FFF2-40B4-BE49-F238E27FC236}">
                <a16:creationId xmlns:a16="http://schemas.microsoft.com/office/drawing/2014/main" id="{8747B25A-AFA2-4B9B-AD12-82F7FADE5B2C}"/>
              </a:ext>
            </a:extLst>
          </p:cNvPr>
          <p:cNvGrpSpPr/>
          <p:nvPr/>
        </p:nvGrpSpPr>
        <p:grpSpPr>
          <a:xfrm>
            <a:off x="4380851" y="1863581"/>
            <a:ext cx="2190687" cy="1477328"/>
            <a:chOff x="2717227" y="4009798"/>
            <a:chExt cx="1314570" cy="1477328"/>
          </a:xfrm>
        </p:grpSpPr>
        <p:sp>
          <p:nvSpPr>
            <p:cNvPr id="41" name="TextBox 40">
              <a:extLst>
                <a:ext uri="{FF2B5EF4-FFF2-40B4-BE49-F238E27FC236}">
                  <a16:creationId xmlns:a16="http://schemas.microsoft.com/office/drawing/2014/main" id="{6858B643-ACBF-4EE8-AF87-D6D61854CE80}"/>
                </a:ext>
              </a:extLst>
            </p:cNvPr>
            <p:cNvSpPr txBox="1"/>
            <p:nvPr/>
          </p:nvSpPr>
          <p:spPr>
            <a:xfrm>
              <a:off x="2718646" y="4286797"/>
              <a:ext cx="1313151" cy="1200329"/>
            </a:xfrm>
            <a:prstGeom prst="rect">
              <a:avLst/>
            </a:prstGeom>
            <a:noFill/>
          </p:spPr>
          <p:txBody>
            <a:bodyPr wrap="square" rtlCol="0">
              <a:spAutoFit/>
            </a:bodyPr>
            <a:lstStyle/>
            <a:p>
              <a:pPr algn="r"/>
              <a:r>
                <a:rPr lang="nn-NO" b="0" i="0" u="none" strike="noStrike" baseline="0">
                  <a:latin typeface="Bahnschrift Light SemiCondensed" panose="020B0502040204020203" pitchFamily="34" charset="0"/>
                </a:rPr>
                <a:t>kelompok Kompetensi Dasar sikap sosial dalam rangka </a:t>
              </a:r>
              <a:r>
                <a:rPr lang="en-US" b="0" i="0" u="none" strike="noStrike" baseline="0">
                  <a:latin typeface="Bahnschrift Light SemiCondensed" panose="020B0502040204020203" pitchFamily="34" charset="0"/>
                </a:rPr>
                <a:t>menjabarkan KI-2</a:t>
              </a:r>
              <a:endParaRPr lang="ko-KR" altLang="en-US" dirty="0">
                <a:solidFill>
                  <a:schemeClr val="tx1">
                    <a:lumMod val="65000"/>
                    <a:lumOff val="35000"/>
                  </a:schemeClr>
                </a:solidFill>
                <a:latin typeface="Bahnschrift Light SemiCondensed" panose="020B0502040204020203" pitchFamily="34" charset="0"/>
                <a:cs typeface="Arial" pitchFamily="34" charset="0"/>
              </a:endParaRPr>
            </a:p>
          </p:txBody>
        </p:sp>
        <p:sp>
          <p:nvSpPr>
            <p:cNvPr id="42" name="TextBox 41">
              <a:extLst>
                <a:ext uri="{FF2B5EF4-FFF2-40B4-BE49-F238E27FC236}">
                  <a16:creationId xmlns:a16="http://schemas.microsoft.com/office/drawing/2014/main" id="{B60CFAFF-1D7A-4169-9FC6-3BBF538155FE}"/>
                </a:ext>
              </a:extLst>
            </p:cNvPr>
            <p:cNvSpPr txBox="1"/>
            <p:nvPr/>
          </p:nvSpPr>
          <p:spPr>
            <a:xfrm>
              <a:off x="2717227" y="4009798"/>
              <a:ext cx="1301988" cy="400110"/>
            </a:xfrm>
            <a:prstGeom prst="rect">
              <a:avLst/>
            </a:prstGeom>
            <a:noFill/>
          </p:spPr>
          <p:txBody>
            <a:bodyPr wrap="square" rtlCol="0">
              <a:spAutoFit/>
            </a:bodyPr>
            <a:lstStyle/>
            <a:p>
              <a:pPr algn="r"/>
              <a:r>
                <a:rPr lang="en-US" altLang="ko-KR" sz="2000" b="1">
                  <a:solidFill>
                    <a:schemeClr val="tx1">
                      <a:lumMod val="75000"/>
                      <a:lumOff val="25000"/>
                    </a:schemeClr>
                  </a:solidFill>
                  <a:cs typeface="Arial" pitchFamily="34" charset="0"/>
                </a:rPr>
                <a:t>Kelompok 2</a:t>
              </a:r>
              <a:endParaRPr lang="ko-KR" altLang="en-US" sz="2000" b="1" dirty="0">
                <a:solidFill>
                  <a:schemeClr val="tx1">
                    <a:lumMod val="75000"/>
                    <a:lumOff val="25000"/>
                  </a:schemeClr>
                </a:solidFill>
                <a:cs typeface="Arial" pitchFamily="34" charset="0"/>
              </a:endParaRPr>
            </a:p>
          </p:txBody>
        </p:sp>
      </p:grpSp>
      <p:grpSp>
        <p:nvGrpSpPr>
          <p:cNvPr id="43" name="Group 42">
            <a:extLst>
              <a:ext uri="{FF2B5EF4-FFF2-40B4-BE49-F238E27FC236}">
                <a16:creationId xmlns:a16="http://schemas.microsoft.com/office/drawing/2014/main" id="{D429A3B4-975E-4B8F-A031-9FE6CFB6753D}"/>
              </a:ext>
            </a:extLst>
          </p:cNvPr>
          <p:cNvGrpSpPr/>
          <p:nvPr/>
        </p:nvGrpSpPr>
        <p:grpSpPr>
          <a:xfrm>
            <a:off x="740229" y="1863581"/>
            <a:ext cx="2311348" cy="1477328"/>
            <a:chOff x="2717227" y="4009798"/>
            <a:chExt cx="1314570" cy="1477328"/>
          </a:xfrm>
        </p:grpSpPr>
        <p:sp>
          <p:nvSpPr>
            <p:cNvPr id="44" name="TextBox 43">
              <a:extLst>
                <a:ext uri="{FF2B5EF4-FFF2-40B4-BE49-F238E27FC236}">
                  <a16:creationId xmlns:a16="http://schemas.microsoft.com/office/drawing/2014/main" id="{4C0E45E5-A70C-4252-B731-316CF3FC2AC5}"/>
                </a:ext>
              </a:extLst>
            </p:cNvPr>
            <p:cNvSpPr txBox="1"/>
            <p:nvPr/>
          </p:nvSpPr>
          <p:spPr>
            <a:xfrm>
              <a:off x="2718646" y="4286797"/>
              <a:ext cx="1313151" cy="1200329"/>
            </a:xfrm>
            <a:prstGeom prst="rect">
              <a:avLst/>
            </a:prstGeom>
            <a:noFill/>
          </p:spPr>
          <p:txBody>
            <a:bodyPr wrap="square" rtlCol="0">
              <a:spAutoFit/>
            </a:bodyPr>
            <a:lstStyle/>
            <a:p>
              <a:pPr algn="r"/>
              <a:r>
                <a:rPr lang="en-US" b="0" i="0" u="none" strike="noStrike" baseline="0">
                  <a:latin typeface="Bahnschrift Light SemiCondensed" panose="020B0502040204020203" pitchFamily="34" charset="0"/>
                </a:rPr>
                <a:t>kelompok Kompetensi Dasar sikap spiritual dalam rangka menjabarkan KI-1</a:t>
              </a:r>
              <a:endParaRPr lang="ko-KR" altLang="en-US" sz="1200" dirty="0">
                <a:solidFill>
                  <a:schemeClr val="tx1">
                    <a:lumMod val="65000"/>
                    <a:lumOff val="35000"/>
                  </a:schemeClr>
                </a:solidFill>
                <a:latin typeface="Bahnschrift Light SemiCondensed" panose="020B0502040204020203" pitchFamily="34" charset="0"/>
                <a:cs typeface="Arial" pitchFamily="34" charset="0"/>
              </a:endParaRPr>
            </a:p>
          </p:txBody>
        </p:sp>
        <p:sp>
          <p:nvSpPr>
            <p:cNvPr id="45" name="TextBox 44">
              <a:extLst>
                <a:ext uri="{FF2B5EF4-FFF2-40B4-BE49-F238E27FC236}">
                  <a16:creationId xmlns:a16="http://schemas.microsoft.com/office/drawing/2014/main" id="{9A94381D-5836-40E2-B776-62A0313E9F0B}"/>
                </a:ext>
              </a:extLst>
            </p:cNvPr>
            <p:cNvSpPr txBox="1"/>
            <p:nvPr/>
          </p:nvSpPr>
          <p:spPr>
            <a:xfrm>
              <a:off x="2717227" y="4009798"/>
              <a:ext cx="1301988" cy="400110"/>
            </a:xfrm>
            <a:prstGeom prst="rect">
              <a:avLst/>
            </a:prstGeom>
            <a:noFill/>
          </p:spPr>
          <p:txBody>
            <a:bodyPr wrap="square" rtlCol="0">
              <a:spAutoFit/>
            </a:bodyPr>
            <a:lstStyle/>
            <a:p>
              <a:pPr algn="r"/>
              <a:r>
                <a:rPr lang="en-US" altLang="ko-KR" sz="2000" b="1">
                  <a:solidFill>
                    <a:schemeClr val="tx1">
                      <a:lumMod val="75000"/>
                      <a:lumOff val="25000"/>
                    </a:schemeClr>
                  </a:solidFill>
                  <a:cs typeface="Arial" pitchFamily="34" charset="0"/>
                </a:rPr>
                <a:t>Kelompok 1</a:t>
              </a:r>
              <a:endParaRPr lang="ko-KR" altLang="en-US" sz="2000" b="1" dirty="0">
                <a:solidFill>
                  <a:schemeClr val="tx1">
                    <a:lumMod val="75000"/>
                    <a:lumOff val="25000"/>
                  </a:schemeClr>
                </a:solidFill>
                <a:cs typeface="Arial" pitchFamily="34" charset="0"/>
              </a:endParaRPr>
            </a:p>
          </p:txBody>
        </p:sp>
      </p:grpSp>
      <p:grpSp>
        <p:nvGrpSpPr>
          <p:cNvPr id="49" name="Group 48">
            <a:extLst>
              <a:ext uri="{FF2B5EF4-FFF2-40B4-BE49-F238E27FC236}">
                <a16:creationId xmlns:a16="http://schemas.microsoft.com/office/drawing/2014/main" id="{6391212C-59F6-471B-8EE8-5835245E3532}"/>
              </a:ext>
            </a:extLst>
          </p:cNvPr>
          <p:cNvGrpSpPr/>
          <p:nvPr/>
        </p:nvGrpSpPr>
        <p:grpSpPr>
          <a:xfrm>
            <a:off x="4071092" y="4446669"/>
            <a:ext cx="2580757" cy="1200329"/>
            <a:chOff x="2717227" y="4009798"/>
            <a:chExt cx="1314570" cy="1200329"/>
          </a:xfrm>
        </p:grpSpPr>
        <p:sp>
          <p:nvSpPr>
            <p:cNvPr id="50" name="TextBox 49">
              <a:extLst>
                <a:ext uri="{FF2B5EF4-FFF2-40B4-BE49-F238E27FC236}">
                  <a16:creationId xmlns:a16="http://schemas.microsoft.com/office/drawing/2014/main" id="{C3E70D25-198A-40F8-9EDE-9BBF84EAC9A2}"/>
                </a:ext>
              </a:extLst>
            </p:cNvPr>
            <p:cNvSpPr txBox="1"/>
            <p:nvPr/>
          </p:nvSpPr>
          <p:spPr>
            <a:xfrm>
              <a:off x="2718646" y="4286797"/>
              <a:ext cx="1313151" cy="923330"/>
            </a:xfrm>
            <a:prstGeom prst="rect">
              <a:avLst/>
            </a:prstGeom>
            <a:noFill/>
          </p:spPr>
          <p:txBody>
            <a:bodyPr wrap="square" rtlCol="0">
              <a:spAutoFit/>
            </a:bodyPr>
            <a:lstStyle/>
            <a:p>
              <a:pPr algn="r"/>
              <a:r>
                <a:rPr lang="sv-SE" b="0" i="0" u="none" strike="noStrike" baseline="0">
                  <a:latin typeface="Bahnschrift Light SemiCondensed" panose="020B0502040204020203" pitchFamily="34" charset="0"/>
                </a:rPr>
                <a:t>kelompok Kompetensi Dasar keterampilan dalam</a:t>
              </a:r>
            </a:p>
            <a:p>
              <a:pPr algn="r"/>
              <a:r>
                <a:rPr lang="en-US" b="0" i="0" u="none" strike="noStrike" baseline="0">
                  <a:latin typeface="Bahnschrift Light SemiCondensed" panose="020B0502040204020203" pitchFamily="34" charset="0"/>
                </a:rPr>
                <a:t>rangka menjabarkan KI-4</a:t>
              </a:r>
              <a:endParaRPr lang="ko-KR" altLang="en-US" dirty="0">
                <a:solidFill>
                  <a:schemeClr val="tx1">
                    <a:lumMod val="65000"/>
                    <a:lumOff val="35000"/>
                  </a:schemeClr>
                </a:solidFill>
                <a:latin typeface="Bahnschrift Light SemiCondensed" panose="020B0502040204020203" pitchFamily="34" charset="0"/>
                <a:cs typeface="Arial" pitchFamily="34" charset="0"/>
              </a:endParaRPr>
            </a:p>
          </p:txBody>
        </p:sp>
        <p:sp>
          <p:nvSpPr>
            <p:cNvPr id="51" name="TextBox 50">
              <a:extLst>
                <a:ext uri="{FF2B5EF4-FFF2-40B4-BE49-F238E27FC236}">
                  <a16:creationId xmlns:a16="http://schemas.microsoft.com/office/drawing/2014/main" id="{13806A36-3EBA-483D-8E02-0765E077754A}"/>
                </a:ext>
              </a:extLst>
            </p:cNvPr>
            <p:cNvSpPr txBox="1"/>
            <p:nvPr/>
          </p:nvSpPr>
          <p:spPr>
            <a:xfrm>
              <a:off x="2717227" y="4009798"/>
              <a:ext cx="1301988" cy="400110"/>
            </a:xfrm>
            <a:prstGeom prst="rect">
              <a:avLst/>
            </a:prstGeom>
            <a:noFill/>
          </p:spPr>
          <p:txBody>
            <a:bodyPr wrap="square" rtlCol="0">
              <a:spAutoFit/>
            </a:bodyPr>
            <a:lstStyle/>
            <a:p>
              <a:pPr algn="r"/>
              <a:r>
                <a:rPr lang="en-US" altLang="ko-KR" sz="2000" b="1">
                  <a:solidFill>
                    <a:schemeClr val="tx1">
                      <a:lumMod val="75000"/>
                      <a:lumOff val="25000"/>
                    </a:schemeClr>
                  </a:solidFill>
                  <a:cs typeface="Arial" pitchFamily="34" charset="0"/>
                </a:rPr>
                <a:t>Kelompok 4</a:t>
              </a:r>
              <a:endParaRPr lang="ko-KR" altLang="en-US" sz="2000" b="1" dirty="0">
                <a:solidFill>
                  <a:schemeClr val="tx1">
                    <a:lumMod val="75000"/>
                    <a:lumOff val="25000"/>
                  </a:schemeClr>
                </a:solidFill>
                <a:cs typeface="Arial" pitchFamily="34" charset="0"/>
              </a:endParaRPr>
            </a:p>
          </p:txBody>
        </p:sp>
      </p:grpSp>
      <p:grpSp>
        <p:nvGrpSpPr>
          <p:cNvPr id="52" name="Group 51">
            <a:extLst>
              <a:ext uri="{FF2B5EF4-FFF2-40B4-BE49-F238E27FC236}">
                <a16:creationId xmlns:a16="http://schemas.microsoft.com/office/drawing/2014/main" id="{514A9591-044E-4B4E-AE0A-CA137BB3AF0F}"/>
              </a:ext>
            </a:extLst>
          </p:cNvPr>
          <p:cNvGrpSpPr/>
          <p:nvPr/>
        </p:nvGrpSpPr>
        <p:grpSpPr>
          <a:xfrm>
            <a:off x="429490" y="4446669"/>
            <a:ext cx="2608231" cy="1600438"/>
            <a:chOff x="2717227" y="4009798"/>
            <a:chExt cx="1314570" cy="1600438"/>
          </a:xfrm>
        </p:grpSpPr>
        <p:sp>
          <p:nvSpPr>
            <p:cNvPr id="53" name="TextBox 52">
              <a:extLst>
                <a:ext uri="{FF2B5EF4-FFF2-40B4-BE49-F238E27FC236}">
                  <a16:creationId xmlns:a16="http://schemas.microsoft.com/office/drawing/2014/main" id="{224A0DF0-BF40-4399-B77C-C484DBA8D26D}"/>
                </a:ext>
              </a:extLst>
            </p:cNvPr>
            <p:cNvSpPr txBox="1"/>
            <p:nvPr/>
          </p:nvSpPr>
          <p:spPr>
            <a:xfrm>
              <a:off x="2718646" y="4286797"/>
              <a:ext cx="1313151" cy="1323439"/>
            </a:xfrm>
            <a:prstGeom prst="rect">
              <a:avLst/>
            </a:prstGeom>
            <a:noFill/>
          </p:spPr>
          <p:txBody>
            <a:bodyPr wrap="square" rtlCol="0">
              <a:spAutoFit/>
            </a:bodyPr>
            <a:lstStyle/>
            <a:p>
              <a:pPr algn="r"/>
              <a:r>
                <a:rPr lang="en-US" sz="2000" b="0" i="0" u="none" strike="noStrike" baseline="0">
                  <a:latin typeface="Bahnschrift Light SemiCondensed" panose="020B0502040204020203" pitchFamily="34" charset="0"/>
                </a:rPr>
                <a:t>kelompok Kompetensi Dasar pengetahuan dalam rangka menjabarkan KI-3</a:t>
              </a:r>
              <a:endParaRPr lang="ko-KR" altLang="en-US" sz="2000" dirty="0">
                <a:solidFill>
                  <a:schemeClr val="tx1">
                    <a:lumMod val="65000"/>
                    <a:lumOff val="35000"/>
                  </a:schemeClr>
                </a:solidFill>
                <a:latin typeface="Bahnschrift Light SemiCondensed" panose="020B0502040204020203" pitchFamily="34" charset="0"/>
                <a:cs typeface="Arial" pitchFamily="34" charset="0"/>
              </a:endParaRPr>
            </a:p>
          </p:txBody>
        </p:sp>
        <p:sp>
          <p:nvSpPr>
            <p:cNvPr id="54" name="TextBox 53">
              <a:extLst>
                <a:ext uri="{FF2B5EF4-FFF2-40B4-BE49-F238E27FC236}">
                  <a16:creationId xmlns:a16="http://schemas.microsoft.com/office/drawing/2014/main" id="{46BE7DB3-D7FF-4A85-93DA-0E8113525C8C}"/>
                </a:ext>
              </a:extLst>
            </p:cNvPr>
            <p:cNvSpPr txBox="1"/>
            <p:nvPr/>
          </p:nvSpPr>
          <p:spPr>
            <a:xfrm>
              <a:off x="2717227" y="4009798"/>
              <a:ext cx="1301988" cy="400110"/>
            </a:xfrm>
            <a:prstGeom prst="rect">
              <a:avLst/>
            </a:prstGeom>
            <a:noFill/>
          </p:spPr>
          <p:txBody>
            <a:bodyPr wrap="square" rtlCol="0">
              <a:spAutoFit/>
            </a:bodyPr>
            <a:lstStyle/>
            <a:p>
              <a:pPr algn="r"/>
              <a:r>
                <a:rPr lang="en-US" altLang="ko-KR" sz="2000" b="1">
                  <a:solidFill>
                    <a:schemeClr val="tx1">
                      <a:lumMod val="75000"/>
                      <a:lumOff val="25000"/>
                    </a:schemeClr>
                  </a:solidFill>
                  <a:cs typeface="Arial" pitchFamily="34" charset="0"/>
                </a:rPr>
                <a:t>Kelompok 3</a:t>
              </a:r>
              <a:endParaRPr lang="ko-KR" altLang="en-US" sz="2000" b="1" dirty="0">
                <a:solidFill>
                  <a:schemeClr val="tx1">
                    <a:lumMod val="75000"/>
                    <a:lumOff val="25000"/>
                  </a:schemeClr>
                </a:solidFill>
                <a:cs typeface="Arial" pitchFamily="34" charset="0"/>
              </a:endParaRPr>
            </a:p>
          </p:txBody>
        </p:sp>
      </p:grpSp>
      <p:sp>
        <p:nvSpPr>
          <p:cNvPr id="66" name="Rectangle 16">
            <a:extLst>
              <a:ext uri="{FF2B5EF4-FFF2-40B4-BE49-F238E27FC236}">
                <a16:creationId xmlns:a16="http://schemas.microsoft.com/office/drawing/2014/main" id="{57182F46-37CD-430F-8AF6-8D48A5296E02}"/>
              </a:ext>
            </a:extLst>
          </p:cNvPr>
          <p:cNvSpPr/>
          <p:nvPr/>
        </p:nvSpPr>
        <p:spPr>
          <a:xfrm rot="2700000">
            <a:off x="8772023" y="2081325"/>
            <a:ext cx="250429" cy="448973"/>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8" name="Group 67">
            <a:extLst>
              <a:ext uri="{FF2B5EF4-FFF2-40B4-BE49-F238E27FC236}">
                <a16:creationId xmlns:a16="http://schemas.microsoft.com/office/drawing/2014/main" id="{E8F6FBF5-0517-4F48-B4B6-DE278A5F1B0B}"/>
              </a:ext>
            </a:extLst>
          </p:cNvPr>
          <p:cNvGrpSpPr/>
          <p:nvPr/>
        </p:nvGrpSpPr>
        <p:grpSpPr>
          <a:xfrm>
            <a:off x="10187218" y="3472107"/>
            <a:ext cx="701707" cy="884572"/>
            <a:chOff x="6804248" y="2144238"/>
            <a:chExt cx="1305367" cy="1645545"/>
          </a:xfrm>
          <a:solidFill>
            <a:schemeClr val="bg1"/>
          </a:solidFill>
        </p:grpSpPr>
        <p:sp>
          <p:nvSpPr>
            <p:cNvPr id="69" name="Oval 1">
              <a:extLst>
                <a:ext uri="{FF2B5EF4-FFF2-40B4-BE49-F238E27FC236}">
                  <a16:creationId xmlns:a16="http://schemas.microsoft.com/office/drawing/2014/main" id="{5CA60B76-4BF8-4B0C-9136-F5C1820EB5B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 name="Oval 1">
              <a:extLst>
                <a:ext uri="{FF2B5EF4-FFF2-40B4-BE49-F238E27FC236}">
                  <a16:creationId xmlns:a16="http://schemas.microsoft.com/office/drawing/2014/main" id="{1AADD3A8-2771-4D68-8232-5A635B2A663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 name="Oval 1">
              <a:extLst>
                <a:ext uri="{FF2B5EF4-FFF2-40B4-BE49-F238E27FC236}">
                  <a16:creationId xmlns:a16="http://schemas.microsoft.com/office/drawing/2014/main" id="{2FF64455-E1CF-417C-8D3B-998BD3AF9B23}"/>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 name="Oval 1">
              <a:extLst>
                <a:ext uri="{FF2B5EF4-FFF2-40B4-BE49-F238E27FC236}">
                  <a16:creationId xmlns:a16="http://schemas.microsoft.com/office/drawing/2014/main" id="{7AE35A7D-5D66-4F01-A07F-2F903E8FA641}"/>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 name="Oval 1">
              <a:extLst>
                <a:ext uri="{FF2B5EF4-FFF2-40B4-BE49-F238E27FC236}">
                  <a16:creationId xmlns:a16="http://schemas.microsoft.com/office/drawing/2014/main" id="{96EBA898-02DB-495A-ABE7-793A3119BD4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 name="Oval 1">
              <a:extLst>
                <a:ext uri="{FF2B5EF4-FFF2-40B4-BE49-F238E27FC236}">
                  <a16:creationId xmlns:a16="http://schemas.microsoft.com/office/drawing/2014/main" id="{F9CDCBAF-1034-4A34-B420-458BD158D435}"/>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 name="Oval 1">
              <a:extLst>
                <a:ext uri="{FF2B5EF4-FFF2-40B4-BE49-F238E27FC236}">
                  <a16:creationId xmlns:a16="http://schemas.microsoft.com/office/drawing/2014/main" id="{F6EED0BB-A133-4C9B-82A9-A18DE3217920}"/>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77" name="Freeform 18">
            <a:extLst>
              <a:ext uri="{FF2B5EF4-FFF2-40B4-BE49-F238E27FC236}">
                <a16:creationId xmlns:a16="http://schemas.microsoft.com/office/drawing/2014/main" id="{5E7D6836-EDFF-4C6A-894C-C836CEBA8F60}"/>
              </a:ext>
            </a:extLst>
          </p:cNvPr>
          <p:cNvSpPr/>
          <p:nvPr/>
        </p:nvSpPr>
        <p:spPr>
          <a:xfrm>
            <a:off x="8649961" y="5260298"/>
            <a:ext cx="427438" cy="344974"/>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5" name="TextBox 54">
            <a:extLst>
              <a:ext uri="{FF2B5EF4-FFF2-40B4-BE49-F238E27FC236}">
                <a16:creationId xmlns:a16="http://schemas.microsoft.com/office/drawing/2014/main" id="{98FD12F1-9F31-4F2F-8267-6904D13DA04D}"/>
              </a:ext>
            </a:extLst>
          </p:cNvPr>
          <p:cNvSpPr txBox="1"/>
          <p:nvPr/>
        </p:nvSpPr>
        <p:spPr>
          <a:xfrm>
            <a:off x="7901966" y="1625600"/>
            <a:ext cx="3159689" cy="4401205"/>
          </a:xfrm>
          <a:prstGeom prst="rect">
            <a:avLst/>
          </a:prstGeom>
          <a:solidFill>
            <a:schemeClr val="accent5">
              <a:lumMod val="75000"/>
            </a:schemeClr>
          </a:solidFill>
        </p:spPr>
        <p:txBody>
          <a:bodyPr wrap="square" rtlCol="0">
            <a:spAutoFit/>
          </a:bodyPr>
          <a:lstStyle/>
          <a:p>
            <a:r>
              <a:rPr lang="en-US" sz="2000" b="0" i="0" u="none" strike="noStrike" baseline="0">
                <a:solidFill>
                  <a:schemeClr val="bg1"/>
                </a:solidFill>
                <a:latin typeface="Bahnschrift Light SemiCondensed" panose="020B0502040204020203" pitchFamily="34" charset="0"/>
              </a:rPr>
              <a:t>Kompetensi Dasar dirumuskan untuk mencapai Kompetensi Inti. Rumusan Kompetensi Dasar dikembangkan dengan memperhatikan karakteristik dan kemampuan peserta didik, dan kekhasan masingmasing </a:t>
            </a:r>
            <a:r>
              <a:rPr lang="fi-FI" sz="2000" b="0" i="0" u="none" strike="noStrike" baseline="0">
                <a:solidFill>
                  <a:schemeClr val="bg1"/>
                </a:solidFill>
                <a:latin typeface="Bahnschrift Light SemiCondensed" panose="020B0502040204020203" pitchFamily="34" charset="0"/>
              </a:rPr>
              <a:t>mata pelajaran. Kompetensi Dasar meliputi empat kelompok </a:t>
            </a:r>
            <a:r>
              <a:rPr lang="en-US" sz="2000" b="0" i="0" u="none" strike="noStrike" baseline="0">
                <a:solidFill>
                  <a:schemeClr val="bg1"/>
                </a:solidFill>
                <a:latin typeface="Bahnschrift Light SemiCondensed" panose="020B0502040204020203" pitchFamily="34" charset="0"/>
              </a:rPr>
              <a:t>sesuai dengan pengelompokan Kompetensi Inti</a:t>
            </a:r>
            <a:endParaRPr lang="en-US" sz="2000">
              <a:solidFill>
                <a:schemeClr val="bg1"/>
              </a:solidFill>
              <a:latin typeface="Bahnschrift Light SemiCondensed" panose="020B0502040204020203" pitchFamily="34" charset="0"/>
            </a:endParaRPr>
          </a:p>
        </p:txBody>
      </p:sp>
      <p:sp>
        <p:nvSpPr>
          <p:cNvPr id="63" name="Arrow: Bent 62">
            <a:extLst>
              <a:ext uri="{FF2B5EF4-FFF2-40B4-BE49-F238E27FC236}">
                <a16:creationId xmlns:a16="http://schemas.microsoft.com/office/drawing/2014/main" id="{ADB28938-F2E7-471C-AF1C-7A776D02156D}"/>
              </a:ext>
            </a:extLst>
          </p:cNvPr>
          <p:cNvSpPr/>
          <p:nvPr/>
        </p:nvSpPr>
        <p:spPr>
          <a:xfrm rot="16200000" flipV="1">
            <a:off x="3237500" y="-294232"/>
            <a:ext cx="923331" cy="7398328"/>
          </a:xfrm>
          <a:prstGeom prst="bentArrow">
            <a:avLst>
              <a:gd name="adj1" fmla="val 20550"/>
              <a:gd name="adj2" fmla="val 30962"/>
              <a:gd name="adj3" fmla="val 25000"/>
              <a:gd name="adj4" fmla="val 59658"/>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Arrow: Bent 78">
            <a:extLst>
              <a:ext uri="{FF2B5EF4-FFF2-40B4-BE49-F238E27FC236}">
                <a16:creationId xmlns:a16="http://schemas.microsoft.com/office/drawing/2014/main" id="{8234E59F-6FFA-43BB-A508-EF2C723F3218}"/>
              </a:ext>
            </a:extLst>
          </p:cNvPr>
          <p:cNvSpPr/>
          <p:nvPr/>
        </p:nvSpPr>
        <p:spPr>
          <a:xfrm rot="16200000" flipV="1">
            <a:off x="1529025" y="1350485"/>
            <a:ext cx="724245" cy="3782292"/>
          </a:xfrm>
          <a:prstGeom prst="bentArrow">
            <a:avLst>
              <a:gd name="adj1" fmla="val 26552"/>
              <a:gd name="adj2" fmla="val 30962"/>
              <a:gd name="adj3" fmla="val 25000"/>
              <a:gd name="adj4" fmla="val 59658"/>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Arrow: Bent 79">
            <a:extLst>
              <a:ext uri="{FF2B5EF4-FFF2-40B4-BE49-F238E27FC236}">
                <a16:creationId xmlns:a16="http://schemas.microsoft.com/office/drawing/2014/main" id="{99E5FA17-AB7A-470C-B709-1FC5609A441E}"/>
              </a:ext>
            </a:extLst>
          </p:cNvPr>
          <p:cNvSpPr/>
          <p:nvPr/>
        </p:nvSpPr>
        <p:spPr>
          <a:xfrm rot="16200000" flipH="1" flipV="1">
            <a:off x="1473335" y="2749547"/>
            <a:ext cx="792000" cy="3742788"/>
          </a:xfrm>
          <a:prstGeom prst="bentArrow">
            <a:avLst>
              <a:gd name="adj1" fmla="val 20550"/>
              <a:gd name="adj2" fmla="val 30962"/>
              <a:gd name="adj3" fmla="val 25000"/>
              <a:gd name="adj4" fmla="val 59658"/>
            </a:avLst>
          </a:prstGeom>
          <a:solidFill>
            <a:schemeClr val="accent6">
              <a:lumMod val="75000"/>
            </a:schemeClr>
          </a:solidFill>
          <a:ln>
            <a:solidFill>
              <a:srgbClr val="76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Arrow: Bent 80">
            <a:extLst>
              <a:ext uri="{FF2B5EF4-FFF2-40B4-BE49-F238E27FC236}">
                <a16:creationId xmlns:a16="http://schemas.microsoft.com/office/drawing/2014/main" id="{66BA2B24-1F96-4E24-A949-3D5D480F37D0}"/>
              </a:ext>
            </a:extLst>
          </p:cNvPr>
          <p:cNvSpPr/>
          <p:nvPr/>
        </p:nvSpPr>
        <p:spPr>
          <a:xfrm rot="16200000" flipH="1" flipV="1">
            <a:off x="3235439" y="710750"/>
            <a:ext cx="923332" cy="7398328"/>
          </a:xfrm>
          <a:prstGeom prst="bentArrow">
            <a:avLst>
              <a:gd name="adj1" fmla="val 22050"/>
              <a:gd name="adj2" fmla="val 30962"/>
              <a:gd name="adj3" fmla="val 25000"/>
              <a:gd name="adj4" fmla="val 59658"/>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482126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F8EF26-7AD5-4E7F-95B3-9A57CF80C483}"/>
              </a:ext>
            </a:extLst>
          </p:cNvPr>
          <p:cNvSpPr txBox="1"/>
          <p:nvPr/>
        </p:nvSpPr>
        <p:spPr>
          <a:xfrm>
            <a:off x="1" y="5062838"/>
            <a:ext cx="12191999" cy="1015663"/>
          </a:xfrm>
          <a:prstGeom prst="rect">
            <a:avLst/>
          </a:prstGeom>
          <a:noFill/>
        </p:spPr>
        <p:txBody>
          <a:bodyPr wrap="square" rtlCol="0" anchor="ctr">
            <a:spAutoFit/>
          </a:bodyPr>
          <a:lstStyle/>
          <a:p>
            <a:pPr algn="ctr"/>
            <a:r>
              <a:rPr lang="en-US" altLang="ko-KR" sz="6000" dirty="0">
                <a:solidFill>
                  <a:schemeClr val="bg1"/>
                </a:solidFill>
                <a:cs typeface="Arial" pitchFamily="34" charset="0"/>
              </a:rPr>
              <a:t>THANK YOU</a:t>
            </a:r>
            <a:endParaRPr lang="ko-KR" altLang="en-US" sz="6000" dirty="0">
              <a:solidFill>
                <a:schemeClr val="bg1"/>
              </a:solidFill>
              <a:cs typeface="Arial" pitchFamily="34" charset="0"/>
            </a:endParaRPr>
          </a:p>
        </p:txBody>
      </p:sp>
      <p:sp>
        <p:nvSpPr>
          <p:cNvPr id="5" name="TextBox 4">
            <a:extLst>
              <a:ext uri="{FF2B5EF4-FFF2-40B4-BE49-F238E27FC236}">
                <a16:creationId xmlns:a16="http://schemas.microsoft.com/office/drawing/2014/main" id="{BADEB2CA-D11F-4CA5-BC5A-6C38FF4BF392}"/>
              </a:ext>
            </a:extLst>
          </p:cNvPr>
          <p:cNvSpPr txBox="1"/>
          <p:nvPr/>
        </p:nvSpPr>
        <p:spPr>
          <a:xfrm>
            <a:off x="51" y="5858509"/>
            <a:ext cx="12191852" cy="666977"/>
          </a:xfrm>
          <a:prstGeom prst="rect">
            <a:avLst/>
          </a:prstGeom>
          <a:noFill/>
        </p:spPr>
        <p:txBody>
          <a:bodyPr wrap="square" rtlCol="0" anchor="ctr">
            <a:spAutoFit/>
          </a:bodyPr>
          <a:lstStyle/>
          <a:p>
            <a:pPr algn="ctr"/>
            <a:r>
              <a:rPr lang="en-US" altLang="ko-KR" sz="1867">
                <a:solidFill>
                  <a:schemeClr val="bg1"/>
                </a:solidFill>
                <a:cs typeface="Arial" pitchFamily="34" charset="0"/>
              </a:rPr>
              <a:t>Salam sehat, salam semangat, semoga perjuangan kita hari ini </a:t>
            </a:r>
          </a:p>
          <a:p>
            <a:pPr algn="ctr"/>
            <a:r>
              <a:rPr lang="en-US" altLang="ko-KR" sz="1867">
                <a:solidFill>
                  <a:schemeClr val="bg1"/>
                </a:solidFill>
                <a:cs typeface="Arial" pitchFamily="34" charset="0"/>
              </a:rPr>
              <a:t>adalah mimpi indah yang akan jadi kenyataan di masa depan</a:t>
            </a:r>
            <a:endParaRPr lang="ko-KR" altLang="en-US" sz="1867" dirty="0">
              <a:solidFill>
                <a:schemeClr val="bg1"/>
              </a:solidFill>
              <a:cs typeface="Arial" pitchFamily="34" charset="0"/>
            </a:endParaRPr>
          </a:p>
        </p:txBody>
      </p:sp>
    </p:spTree>
    <p:extLst>
      <p:ext uri="{BB962C8B-B14F-4D97-AF65-F5344CB8AC3E}">
        <p14:creationId xmlns:p14="http://schemas.microsoft.com/office/powerpoint/2010/main" val="8216565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theme/theme1.xml><?xml version="1.0" encoding="utf-8"?>
<a:theme xmlns:a="http://schemas.openxmlformats.org/drawingml/2006/main" name="Cover and End Slide Master">
  <a:themeElements>
    <a:clrScheme name="ALLPPT-305">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3225</TotalTime>
  <Words>922</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12</vt:i4>
      </vt:variant>
    </vt:vector>
  </HeadingPairs>
  <TitlesOfParts>
    <vt:vector size="22" baseType="lpstr">
      <vt:lpstr>Arial</vt:lpstr>
      <vt:lpstr>Bahnschrift Light SemiCondensed</vt:lpstr>
      <vt:lpstr>Bahnschrift SemiBold Condensed</vt:lpstr>
      <vt:lpstr>Bookman Old Style</vt:lpstr>
      <vt:lpstr>Calibri</vt:lpstr>
      <vt:lpstr>Verdana</vt:lpstr>
      <vt:lpstr>Wingdings</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ANANDA-PC</cp:lastModifiedBy>
  <cp:revision>93</cp:revision>
  <dcterms:created xsi:type="dcterms:W3CDTF">2020-01-20T05:08:25Z</dcterms:created>
  <dcterms:modified xsi:type="dcterms:W3CDTF">2021-07-01T13:13:31Z</dcterms:modified>
</cp:coreProperties>
</file>